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57" r:id="rId7"/>
  </p:sldIdLst>
  <p:sldSz cx="9144000" cy="6858000" type="screen4x3"/>
  <p:notesSz cx="6858000" cy="9144000"/>
  <p:custDataLst>
    <p:tags r:id="rId8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74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1588"/>
            <a:ext cx="9140825" cy="68754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标题 1"/>
          <p:cNvSpPr>
            <a:spLocks noGrp="1"/>
          </p:cNvSpPr>
          <p:nvPr>
            <p:ph type="title"/>
          </p:nvPr>
        </p:nvSpPr>
        <p:spPr>
          <a:xfrm>
            <a:off x="457200" y="2002829"/>
            <a:ext cx="8229600" cy="1143000"/>
          </a:xfrm>
          <a:ln/>
        </p:spPr>
        <p:txBody>
          <a:bodyPr anchor="ctr" anchorCtr="0"/>
          <a:lstStyle/>
          <a:p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四  </a:t>
            </a:r>
            <a:r>
              <a:rPr lang="zh-CN" altLang="en-US" sz="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认识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</a:t>
            </a:r>
            <a:r>
              <a:rPr lang="en-US" altLang="zh-CN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~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99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074" name="内容占位符 2"/>
          <p:cNvSpPr>
            <a:spLocks noGrp="1"/>
          </p:cNvSpPr>
          <p:nvPr>
            <p:ph idx="1"/>
          </p:nvPr>
        </p:nvSpPr>
        <p:spPr>
          <a:xfrm>
            <a:off x="457200" y="3328392"/>
            <a:ext cx="8229600" cy="964704"/>
          </a:xfrm>
          <a:ln/>
        </p:spPr>
        <p:txBody>
          <a:bodyPr anchor="t" anchorCtr="0"/>
          <a:lstStyle/>
          <a:p>
            <a:pPr marL="0" indent="0" algn="ctr">
              <a:buNone/>
            </a:pPr>
            <a:r>
              <a:rPr lang="zh-CN" altLang="en-US" sz="5000">
                <a:latin typeface="微软雅黑" panose="020B0503020204020204" pitchFamily="34" charset="-122"/>
                <a:ea typeface="微软雅黑" panose="020B0503020204020204" pitchFamily="34" charset="-122"/>
              </a:rPr>
              <a:t>第四单元能力素养提升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3542171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9792" y="4365104"/>
            <a:ext cx="342900" cy="32385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51677" y="3738129"/>
            <a:ext cx="342900" cy="3238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28337" y="3654260"/>
            <a:ext cx="342900" cy="32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843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4052087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66077" y="1724602"/>
            <a:ext cx="342900" cy="32385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36296" y="1724602"/>
            <a:ext cx="342900" cy="3238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4187" y="3551587"/>
            <a:ext cx="292794" cy="23031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0514" y="3549206"/>
            <a:ext cx="292794" cy="23031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76636" y="3549206"/>
            <a:ext cx="292794" cy="23031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14952" y="3549206"/>
            <a:ext cx="292794" cy="23031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1806" y="4197278"/>
            <a:ext cx="292794" cy="23031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2936" y="4204421"/>
            <a:ext cx="292794" cy="23031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92017" y="4199659"/>
            <a:ext cx="292794" cy="230310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1471" y="4206421"/>
            <a:ext cx="292794" cy="230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565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4237839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1070" y="1466215"/>
            <a:ext cx="342900" cy="32385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4248" y="1466215"/>
            <a:ext cx="342900" cy="3238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5791" y="1466215"/>
            <a:ext cx="342900" cy="3238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98624" y="1466215"/>
            <a:ext cx="342900" cy="3238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06736" y="1471295"/>
            <a:ext cx="342900" cy="32385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38944" y="1466215"/>
            <a:ext cx="342900" cy="32385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2890" y="804883"/>
            <a:ext cx="2659349" cy="32385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4248" y="2831117"/>
            <a:ext cx="342900" cy="32385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1880" y="2867599"/>
            <a:ext cx="342900" cy="32385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69512" y="2831117"/>
            <a:ext cx="342900" cy="32385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3970" y="3356992"/>
            <a:ext cx="342900" cy="32385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8500" y="3363089"/>
            <a:ext cx="342900" cy="32385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8913" y="3356992"/>
            <a:ext cx="342900" cy="323850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5776" y="3872169"/>
            <a:ext cx="342900" cy="323850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18168" y="3872169"/>
            <a:ext cx="342900" cy="323850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5722" y="3882867"/>
            <a:ext cx="342900" cy="323850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94333" y="4408434"/>
            <a:ext cx="342900" cy="323850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4272" y="4437273"/>
            <a:ext cx="342900" cy="323850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25219" y="4460224"/>
            <a:ext cx="342900" cy="323850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8168" y="4428103"/>
            <a:ext cx="342900" cy="32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269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图片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834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8</Words>
  <Application>Microsoft Office PowerPoint</Application>
  <PresentationFormat>全屏显示(4:3)</PresentationFormat>
  <Paragraphs>2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四    认识20~99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User</cp:lastModifiedBy>
  <cp:revision>10</cp:revision>
  <dcterms:created xsi:type="dcterms:W3CDTF">2023-11-22T06:51:54Z</dcterms:created>
  <dcterms:modified xsi:type="dcterms:W3CDTF">2025-01-04T03:02:54Z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A182E5257FDC4689B2672C6A6BCBC6D2_13</vt:lpwstr>
  </property>
</Properties>
</file>