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第四单元能力素养提升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54217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4365104"/>
            <a:ext cx="34290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77" y="3738129"/>
            <a:ext cx="34290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337" y="3654260"/>
            <a:ext cx="3429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05208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6077" y="1724602"/>
            <a:ext cx="34290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1724602"/>
            <a:ext cx="34290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187" y="3551587"/>
            <a:ext cx="292794" cy="2303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514" y="3549206"/>
            <a:ext cx="292794" cy="23031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636" y="3549206"/>
            <a:ext cx="292794" cy="2303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952" y="3549206"/>
            <a:ext cx="292794" cy="2303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06" y="4197278"/>
            <a:ext cx="292794" cy="23031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936" y="4204421"/>
            <a:ext cx="292794" cy="23031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017" y="4199659"/>
            <a:ext cx="292794" cy="23031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471" y="4206421"/>
            <a:ext cx="292794" cy="23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23783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70" y="1466215"/>
            <a:ext cx="34290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248" y="1466215"/>
            <a:ext cx="34290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791" y="1466215"/>
            <a:ext cx="34290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624" y="1466215"/>
            <a:ext cx="34290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736" y="1471295"/>
            <a:ext cx="34290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944" y="1466215"/>
            <a:ext cx="34290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890" y="804883"/>
            <a:ext cx="2659349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248" y="2831117"/>
            <a:ext cx="34290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867599"/>
            <a:ext cx="34290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512" y="2831117"/>
            <a:ext cx="34290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70" y="3356992"/>
            <a:ext cx="34290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500" y="3363089"/>
            <a:ext cx="34290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8913" y="3356992"/>
            <a:ext cx="34290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872169"/>
            <a:ext cx="34290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8168" y="3872169"/>
            <a:ext cx="34290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722" y="3882867"/>
            <a:ext cx="342900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333" y="4408434"/>
            <a:ext cx="34290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272" y="4437273"/>
            <a:ext cx="342900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219" y="4460224"/>
            <a:ext cx="34290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168" y="4428103"/>
            <a:ext cx="3429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四    认识20~99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10</cp:revision>
  <dcterms:created xsi:type="dcterms:W3CDTF">2023-11-22T06:51:54Z</dcterms:created>
  <dcterms:modified xsi:type="dcterms:W3CDTF">2025-01-04T03:02:54Z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