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~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99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练习</a:t>
            </a:r>
            <a:r>
              <a:rPr lang="zh-CN" altLang="en-US" sz="5000">
                <a:latin typeface="微软雅黑" panose="020B0503020204020204" pitchFamily="34" charset="-122"/>
                <a:ea typeface="微软雅黑" panose="020B0503020204020204" pitchFamily="34" charset="-122"/>
              </a:rPr>
              <a:t>六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7220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9491" y="1604818"/>
            <a:ext cx="314325" cy="304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588" y="3033896"/>
            <a:ext cx="314325" cy="304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2229" y="3070592"/>
            <a:ext cx="314325" cy="304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263" y="3501008"/>
            <a:ext cx="314325" cy="3048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3469107"/>
            <a:ext cx="314325" cy="304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933056"/>
            <a:ext cx="314325" cy="3048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4277" y="3975720"/>
            <a:ext cx="314325" cy="3048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207" y="4422794"/>
            <a:ext cx="314325" cy="3048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1463" y="4420874"/>
            <a:ext cx="314325" cy="3048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408" y="4435135"/>
            <a:ext cx="314325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7608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8662" y="1654990"/>
            <a:ext cx="314325" cy="304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624310"/>
            <a:ext cx="314325" cy="304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5804" y="1636875"/>
            <a:ext cx="314325" cy="3048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838" y="1643174"/>
            <a:ext cx="314325" cy="304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2946" y="1636875"/>
            <a:ext cx="314325" cy="3048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6365" y="1636875"/>
            <a:ext cx="314325" cy="3048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1654990"/>
            <a:ext cx="314325" cy="3048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2807" y="1636875"/>
            <a:ext cx="314325" cy="3048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0037" y="1550124"/>
            <a:ext cx="468387" cy="42515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916" y="2304580"/>
            <a:ext cx="314325" cy="3048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8850" y="2967807"/>
            <a:ext cx="283270" cy="21602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5789" y="2960481"/>
            <a:ext cx="283270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70540"/>
            <a:ext cx="8640960" cy="408259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9880" y="3255926"/>
            <a:ext cx="314325" cy="304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1357" y="4329863"/>
            <a:ext cx="504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四    认识20~99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10</cp:revision>
  <dcterms:created xsi:type="dcterms:W3CDTF">2023-11-22T06:51:54Z</dcterms:created>
  <dcterms:modified xsi:type="dcterms:W3CDTF">2025-01-04T02:44:06Z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