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练习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7220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491" y="1604818"/>
            <a:ext cx="31432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88" y="3033896"/>
            <a:ext cx="31432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229" y="3070592"/>
            <a:ext cx="31432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263" y="3501008"/>
            <a:ext cx="31432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469107"/>
            <a:ext cx="31432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933056"/>
            <a:ext cx="31432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77" y="3975720"/>
            <a:ext cx="31432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207" y="4422794"/>
            <a:ext cx="31432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463" y="4420874"/>
            <a:ext cx="31432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4435135"/>
            <a:ext cx="3143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60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662" y="1654990"/>
            <a:ext cx="31432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624310"/>
            <a:ext cx="31432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804" y="1636875"/>
            <a:ext cx="31432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838" y="1643174"/>
            <a:ext cx="31432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946" y="1636875"/>
            <a:ext cx="31432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365" y="1636875"/>
            <a:ext cx="31432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654990"/>
            <a:ext cx="31432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2807" y="1636875"/>
            <a:ext cx="31432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037" y="1550124"/>
            <a:ext cx="468387" cy="4251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916" y="2304580"/>
            <a:ext cx="314325" cy="3048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850" y="2967807"/>
            <a:ext cx="283270" cy="2160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789" y="2960481"/>
            <a:ext cx="283270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0540"/>
            <a:ext cx="8640960" cy="40825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880" y="3255926"/>
            <a:ext cx="31432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357" y="4329863"/>
            <a:ext cx="504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10</cp:revision>
  <dcterms:created xsi:type="dcterms:W3CDTF">2023-11-22T06:51:54Z</dcterms:created>
  <dcterms:modified xsi:type="dcterms:W3CDTF">2025-01-04T02:44:06Z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