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0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2882355"/>
            <a:ext cx="8229600" cy="1756792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重难点强化小专题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661335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115616" y="2060848"/>
            <a:ext cx="288032" cy="64807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1475656" y="2060848"/>
            <a:ext cx="1440160" cy="64807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 flipV="1">
            <a:off x="2951820" y="2060848"/>
            <a:ext cx="900100" cy="72008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1763688" y="2023364"/>
            <a:ext cx="2088232" cy="68555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3995936" y="2023364"/>
            <a:ext cx="781096" cy="72304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2267743" y="2023364"/>
            <a:ext cx="3348372" cy="68555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4163451" y="2060848"/>
            <a:ext cx="1488668" cy="68555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4470999" y="1988454"/>
            <a:ext cx="2057721" cy="75537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 flipV="1">
            <a:off x="4883530" y="2006102"/>
            <a:ext cx="1902716" cy="73772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 flipV="1">
            <a:off x="6681737" y="2027760"/>
            <a:ext cx="322046" cy="68116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H="1">
            <a:off x="7230200" y="2060848"/>
            <a:ext cx="1325137" cy="64807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19074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598" y="1489797"/>
            <a:ext cx="360146" cy="2762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8362" y="1948470"/>
            <a:ext cx="360146" cy="276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1502421"/>
            <a:ext cx="288032" cy="2762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5172" y="1914725"/>
            <a:ext cx="422812" cy="2762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656" y="1479724"/>
            <a:ext cx="341568" cy="2762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656" y="1914725"/>
            <a:ext cx="341568" cy="2762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6416" y="1479723"/>
            <a:ext cx="341568" cy="2762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6416" y="1914724"/>
            <a:ext cx="341568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55415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707" y="3668742"/>
            <a:ext cx="341568" cy="276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236" y="3668742"/>
            <a:ext cx="341568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38040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743" y="1285759"/>
            <a:ext cx="341568" cy="2762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1285759"/>
            <a:ext cx="341568" cy="276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383" y="1717400"/>
            <a:ext cx="341568" cy="2762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852" y="1717399"/>
            <a:ext cx="341568" cy="2762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4798" y="2160951"/>
            <a:ext cx="341568" cy="2762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267" y="2160950"/>
            <a:ext cx="341568" cy="2762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3429000"/>
            <a:ext cx="4223587" cy="50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</Words>
  <Application>Microsoft Office PowerPoint</Application>
  <PresentationFormat>全屏显示(4:3)</PresentationFormat>
  <Paragraphs>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四    认识20~99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10</cp:revision>
  <dcterms:created xsi:type="dcterms:W3CDTF">2023-11-22T06:51:54Z</dcterms:created>
  <dcterms:modified xsi:type="dcterms:W3CDTF">2025-01-04T02:51:33Z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