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第四单元易错易混专练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70266"/>
            <a:ext cx="8640960" cy="30027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612" y="1873539"/>
            <a:ext cx="319147" cy="2476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873539"/>
            <a:ext cx="319147" cy="2476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703" y="1857376"/>
            <a:ext cx="319147" cy="2476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963" y="1875848"/>
            <a:ext cx="319147" cy="2476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183" y="1873539"/>
            <a:ext cx="319147" cy="2476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317" y="2330408"/>
            <a:ext cx="319147" cy="2476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9872" y="2330408"/>
            <a:ext cx="319147" cy="2476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311" y="2330408"/>
            <a:ext cx="319147" cy="2476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963" y="2327768"/>
            <a:ext cx="319147" cy="2476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955" y="2327768"/>
            <a:ext cx="319147" cy="2476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081" y="2787277"/>
            <a:ext cx="319147" cy="2476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1" y="2787277"/>
            <a:ext cx="319147" cy="2476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310" y="2787277"/>
            <a:ext cx="319147" cy="2476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621" y="2779688"/>
            <a:ext cx="319147" cy="2476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9899" y="2772099"/>
            <a:ext cx="319147" cy="2476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025" y="3222033"/>
            <a:ext cx="319147" cy="2476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1" y="3222033"/>
            <a:ext cx="319147" cy="2476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839" y="3237204"/>
            <a:ext cx="319147" cy="2476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1461" y="3237204"/>
            <a:ext cx="319147" cy="2476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182" y="3222033"/>
            <a:ext cx="319147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1053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527" y="3314397"/>
            <a:ext cx="360257" cy="2476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7915" y="3288997"/>
            <a:ext cx="360257" cy="2476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303" y="3288997"/>
            <a:ext cx="360257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7095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491" y="2926469"/>
            <a:ext cx="610173" cy="2476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926469"/>
            <a:ext cx="610173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72231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055" y="2058252"/>
            <a:ext cx="1822833" cy="36263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453323"/>
            <a:ext cx="3672408" cy="81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四    认识20~99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11</cp:revision>
  <dcterms:created xsi:type="dcterms:W3CDTF">2023-11-22T06:51:54Z</dcterms:created>
  <dcterms:modified xsi:type="dcterms:W3CDTF">2025-01-04T02:55:05Z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