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1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2002829"/>
            <a:ext cx="8229600" cy="1143000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认识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</a:t>
            </a:r>
            <a:r>
              <a:rPr lang="en-US" altLang="zh-CN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~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99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500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的顺序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99826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6766" y="1475508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475508"/>
            <a:ext cx="33337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1856" y="1475508"/>
            <a:ext cx="33337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7976" y="1475508"/>
            <a:ext cx="33337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3618" y="1475508"/>
            <a:ext cx="33337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500" y="1475508"/>
            <a:ext cx="33337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9382" y="1475508"/>
            <a:ext cx="33337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0931" y="1475508"/>
            <a:ext cx="33337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62361" y="2932356"/>
            <a:ext cx="33337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2932356"/>
            <a:ext cx="33337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4663" y="3511226"/>
            <a:ext cx="333375" cy="3048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2861" y="3511226"/>
            <a:ext cx="333375" cy="3048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4077072"/>
            <a:ext cx="333375" cy="3048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9798" y="4095544"/>
            <a:ext cx="333375" cy="3048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5972" y="4076289"/>
            <a:ext cx="333375" cy="3048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5458" y="4076289"/>
            <a:ext cx="1100430" cy="3048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025" y="4653136"/>
            <a:ext cx="1100430" cy="30480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5867" y="5198288"/>
            <a:ext cx="333375" cy="30480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599" y="5239198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40331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21" y="1808019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8104" y="1801804"/>
            <a:ext cx="33337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2786" y="2224497"/>
            <a:ext cx="333375" cy="3048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164" y="1597935"/>
            <a:ext cx="333375" cy="304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9352" y="1995811"/>
            <a:ext cx="333375" cy="30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6552" y="1995811"/>
            <a:ext cx="333375" cy="3048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2163" y="2413841"/>
            <a:ext cx="333375" cy="3048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420" y="2000384"/>
            <a:ext cx="333375" cy="3048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0936" y="2012818"/>
            <a:ext cx="333375" cy="3048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2421611"/>
            <a:ext cx="333375" cy="3048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6496" y="2421611"/>
            <a:ext cx="333375" cy="3048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1597935"/>
            <a:ext cx="333375" cy="3048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6272" y="1593361"/>
            <a:ext cx="333375" cy="3048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6336" y="2421611"/>
            <a:ext cx="333375" cy="3048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1513" y="2421611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26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06557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6985" y="1503218"/>
            <a:ext cx="333375" cy="3048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1503218"/>
            <a:ext cx="333375" cy="3048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4212" y="4281747"/>
            <a:ext cx="333375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640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四    认识20~99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2023-11-22T06:51:54Z</dcterms:created>
  <dcterms:modified xsi:type="dcterms:W3CDTF">2025-01-04T02:35:43Z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