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1" r:id="rId5"/>
    <p:sldId id="263" r:id="rId6"/>
    <p:sldId id="257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2002829"/>
            <a:ext cx="8229600" cy="1143000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 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认识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en-US" altLang="zh-CN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~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99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3328392"/>
            <a:ext cx="8229600" cy="964704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50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   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的顺序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499826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6766" y="1475508"/>
            <a:ext cx="333375" cy="3048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1475508"/>
            <a:ext cx="333375" cy="3048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1856" y="1475508"/>
            <a:ext cx="333375" cy="3048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7976" y="1475508"/>
            <a:ext cx="333375" cy="3048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3618" y="1475508"/>
            <a:ext cx="333375" cy="3048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6500" y="1475508"/>
            <a:ext cx="333375" cy="3048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9382" y="1475508"/>
            <a:ext cx="333375" cy="3048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0931" y="1475508"/>
            <a:ext cx="333375" cy="3048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2361" y="2932356"/>
            <a:ext cx="333375" cy="3048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888" y="2932356"/>
            <a:ext cx="333375" cy="3048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4663" y="3511226"/>
            <a:ext cx="333375" cy="3048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2861" y="3511226"/>
            <a:ext cx="333375" cy="30480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4077072"/>
            <a:ext cx="333375" cy="30480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9798" y="4095544"/>
            <a:ext cx="333375" cy="30480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5972" y="4076289"/>
            <a:ext cx="333375" cy="30480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5458" y="4076289"/>
            <a:ext cx="1100430" cy="3048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25" y="4653136"/>
            <a:ext cx="1100430" cy="30480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5867" y="5198288"/>
            <a:ext cx="333375" cy="30480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3599" y="5239198"/>
            <a:ext cx="333375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40331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021" y="1808019"/>
            <a:ext cx="333375" cy="3048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8104" y="1801804"/>
            <a:ext cx="333375" cy="3048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2786" y="2224497"/>
            <a:ext cx="333375" cy="3048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2164" y="1597935"/>
            <a:ext cx="333375" cy="3048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9352" y="1995811"/>
            <a:ext cx="333375" cy="3048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6552" y="1995811"/>
            <a:ext cx="333375" cy="3048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2163" y="2413841"/>
            <a:ext cx="333375" cy="3048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6420" y="2000384"/>
            <a:ext cx="333375" cy="3048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0936" y="2012818"/>
            <a:ext cx="333375" cy="3048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0" y="2421611"/>
            <a:ext cx="333375" cy="3048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6496" y="2421611"/>
            <a:ext cx="333375" cy="3048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6" y="1597935"/>
            <a:ext cx="333375" cy="30480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6272" y="1593361"/>
            <a:ext cx="333375" cy="30480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6" y="2421611"/>
            <a:ext cx="333375" cy="30480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1513" y="2421611"/>
            <a:ext cx="333375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406557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6985" y="1503218"/>
            <a:ext cx="333375" cy="3048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0112" y="1503218"/>
            <a:ext cx="333375" cy="3048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4212" y="4281747"/>
            <a:ext cx="333375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40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四    认识20~99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11</cp:revision>
  <dcterms:created xsi:type="dcterms:W3CDTF">2023-11-22T06:51:54Z</dcterms:created>
  <dcterms:modified xsi:type="dcterms:W3CDTF">2025-01-04T02:35:43Z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