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认识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~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99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课时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数数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75861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542" y="1412777"/>
            <a:ext cx="367601" cy="24688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6656" y="1412777"/>
            <a:ext cx="367601" cy="24688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6100" y="1415758"/>
            <a:ext cx="367601" cy="24688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6308" y="1412777"/>
            <a:ext cx="367601" cy="24688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2723" y="2143844"/>
            <a:ext cx="311122" cy="24688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0843" y="2143844"/>
            <a:ext cx="311122" cy="24688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8199" y="2142353"/>
            <a:ext cx="311122" cy="24688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6319" y="2143747"/>
            <a:ext cx="311122" cy="24688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0309" y="2847203"/>
            <a:ext cx="311122" cy="24688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7876" y="2865675"/>
            <a:ext cx="311122" cy="24688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107" y="2843738"/>
            <a:ext cx="311122" cy="24688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4315" y="2847203"/>
            <a:ext cx="311122" cy="246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20412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7079" y="1489458"/>
            <a:ext cx="311122" cy="24688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1489458"/>
            <a:ext cx="311122" cy="24688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6718" y="1489458"/>
            <a:ext cx="311122" cy="24688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8580" y="1489458"/>
            <a:ext cx="311122" cy="24688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1489458"/>
            <a:ext cx="311122" cy="24688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8946" y="1504466"/>
            <a:ext cx="311122" cy="24688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6490" y="1496128"/>
            <a:ext cx="311122" cy="24688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8940" y="1489458"/>
            <a:ext cx="311122" cy="24688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6440" y="2016548"/>
            <a:ext cx="3755960" cy="24688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9663" y="2451170"/>
            <a:ext cx="3755960" cy="246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88523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1842" y="2976512"/>
            <a:ext cx="367830" cy="24688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2183" y="2976222"/>
            <a:ext cx="308565" cy="26969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8330" y="2995589"/>
            <a:ext cx="367830" cy="24688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9630" y="2976512"/>
            <a:ext cx="367830" cy="24688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4794" y="2985748"/>
            <a:ext cx="317526" cy="24688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3420" y="2985748"/>
            <a:ext cx="367830" cy="246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51654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1412776"/>
            <a:ext cx="5832649" cy="164276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0232" y="908720"/>
            <a:ext cx="437165" cy="354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192094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1663864"/>
            <a:ext cx="3672408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40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</Words>
  <Application>Microsoft Office PowerPoint</Application>
  <PresentationFormat>全屏显示(4:3)</PresentationFormat>
  <Paragraphs>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四    认识20~99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11</cp:revision>
  <dcterms:created xsi:type="dcterms:W3CDTF">2023-11-22T06:51:54Z</dcterms:created>
  <dcterms:modified xsi:type="dcterms:W3CDTF">2025-01-05T01:55:45Z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