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数据分类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练习</a:t>
            </a: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五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1937247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827584" y="1484784"/>
            <a:ext cx="1944216" cy="936104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3934106" y="1452648"/>
            <a:ext cx="2988332" cy="1046234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3755" y="803419"/>
            <a:ext cx="334516" cy="40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08374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1964" y="3133580"/>
            <a:ext cx="1159875" cy="295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2220" y="3152052"/>
            <a:ext cx="304800" cy="295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3661613"/>
            <a:ext cx="1440159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2220" y="3661612"/>
            <a:ext cx="304800" cy="2952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9925" y="4198882"/>
            <a:ext cx="1440159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2220" y="4198881"/>
            <a:ext cx="304800" cy="2952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3" y="3124343"/>
            <a:ext cx="1008112" cy="29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7992" y="3139120"/>
            <a:ext cx="304800" cy="2952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3" y="3663919"/>
            <a:ext cx="1008112" cy="2952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7992" y="3661612"/>
            <a:ext cx="304800" cy="2952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4198881"/>
            <a:ext cx="1368151" cy="2952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6974" y="4198881"/>
            <a:ext cx="3048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72395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1018" y="1424853"/>
            <a:ext cx="737165" cy="295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7274" y="2006743"/>
            <a:ext cx="304800" cy="295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2006743"/>
            <a:ext cx="304800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5936" y="2701107"/>
            <a:ext cx="304800" cy="2952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5426" y="2701106"/>
            <a:ext cx="304800" cy="2952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1017" y="3339234"/>
            <a:ext cx="737165" cy="2952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9599" y="3921124"/>
            <a:ext cx="304800" cy="29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8736" y="3921124"/>
            <a:ext cx="3048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0841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818" y="815253"/>
            <a:ext cx="1468085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三    数据分类(一)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9</cp:revision>
  <dcterms:created xsi:type="dcterms:W3CDTF">2023-11-22T06:51:54Z</dcterms:created>
  <dcterms:modified xsi:type="dcterms:W3CDTF">2025-01-04T02:14:07Z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