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数据分类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数据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分类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21089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108" y="1782052"/>
            <a:ext cx="2844227" cy="34418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4072" y="1855942"/>
            <a:ext cx="322343" cy="2702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096" y="2365825"/>
            <a:ext cx="1685112" cy="2702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4072" y="2383376"/>
            <a:ext cx="322343" cy="27029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107" y="2857236"/>
            <a:ext cx="972021" cy="27029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4072" y="2857235"/>
            <a:ext cx="322343" cy="27029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3861048"/>
            <a:ext cx="3816424" cy="27029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3861047"/>
            <a:ext cx="322343" cy="27029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3091" y="4370931"/>
            <a:ext cx="2032885" cy="27029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7" y="4325264"/>
            <a:ext cx="322343" cy="27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0599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220" y="1791288"/>
            <a:ext cx="2762132" cy="2702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5599" y="1804289"/>
            <a:ext cx="322343" cy="2702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9647" y="2278752"/>
            <a:ext cx="896529" cy="2702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5599" y="2278752"/>
            <a:ext cx="322343" cy="2702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692" y="2766216"/>
            <a:ext cx="1375508" cy="27029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3054" y="2766216"/>
            <a:ext cx="322343" cy="27029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684" y="3760762"/>
            <a:ext cx="2738667" cy="27029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3054" y="3760761"/>
            <a:ext cx="322343" cy="27029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271" y="4237153"/>
            <a:ext cx="2738667" cy="27029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3054" y="4237152"/>
            <a:ext cx="322343" cy="27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49815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727" y="2358471"/>
            <a:ext cx="1370609" cy="2702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181" y="3014253"/>
            <a:ext cx="322343" cy="2702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996385"/>
            <a:ext cx="322343" cy="2702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524" y="3651363"/>
            <a:ext cx="322343" cy="2702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2358073"/>
            <a:ext cx="1440160" cy="27029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0835" y="2921889"/>
            <a:ext cx="322343" cy="27029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2921889"/>
            <a:ext cx="322343" cy="27029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256" y="3553158"/>
            <a:ext cx="322343" cy="27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三    数据分类(一)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8</cp:revision>
  <dcterms:created xsi:type="dcterms:W3CDTF">2023-11-22T06:51:54Z</dcterms:created>
  <dcterms:modified xsi:type="dcterms:W3CDTF">2025-01-04T02:08:50Z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