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图形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的初步认识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图形的拼组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25564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985" y="3480088"/>
            <a:ext cx="333375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3480088"/>
            <a:ext cx="333375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0785" y="3452380"/>
            <a:ext cx="333375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4314" y="3452380"/>
            <a:ext cx="3333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654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30" y="2888962"/>
            <a:ext cx="333375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2888962"/>
            <a:ext cx="333375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582" y="2888962"/>
            <a:ext cx="333375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1577" y="2888962"/>
            <a:ext cx="3333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0917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912" y="2759653"/>
            <a:ext cx="333375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287" y="3284984"/>
            <a:ext cx="684457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2759653"/>
            <a:ext cx="333375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268821"/>
            <a:ext cx="333375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2751585"/>
            <a:ext cx="333375" cy="285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9631" y="3359274"/>
            <a:ext cx="674737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73086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058" y="1466562"/>
            <a:ext cx="333375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8925" y="2173631"/>
            <a:ext cx="333375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4319" y="2880700"/>
            <a:ext cx="3333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二    图形的初步认识(二)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9</cp:revision>
  <dcterms:created xsi:type="dcterms:W3CDTF">2023-11-22T06:51:54Z</dcterms:created>
  <dcterms:modified xsi:type="dcterms:W3CDTF">2025-01-04T01:52:09Z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