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数据分类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>
                <a:latin typeface="微软雅黑" panose="020B0503020204020204" pitchFamily="34" charset="-122"/>
                <a:ea typeface="微软雅黑" panose="020B0503020204020204" pitchFamily="34" charset="-122"/>
              </a:rPr>
              <a:t>课时  </a:t>
            </a:r>
            <a:r>
              <a:rPr lang="zh-CN" altLang="en-US" sz="50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数据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分类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(1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34434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1484784"/>
            <a:ext cx="792088" cy="63649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0585" y="1777635"/>
            <a:ext cx="784706" cy="71526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2207" y="1556792"/>
            <a:ext cx="908065" cy="55210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34357" y="1584500"/>
            <a:ext cx="876879" cy="657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487654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729750" y="1494020"/>
            <a:ext cx="1080120" cy="720080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2683202" y="1529083"/>
            <a:ext cx="1008112" cy="720080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1789235" y="2367331"/>
            <a:ext cx="1080120" cy="720080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3368551" y="2375338"/>
            <a:ext cx="843409" cy="720080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4392973" y="2123620"/>
            <a:ext cx="1058218" cy="903478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4548" y="1992023"/>
            <a:ext cx="449740" cy="470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99215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2465188"/>
            <a:ext cx="1152128" cy="3429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3262" y="2520607"/>
            <a:ext cx="381000" cy="3429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3039955"/>
            <a:ext cx="1656184" cy="3429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3262" y="3039955"/>
            <a:ext cx="3810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37505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1080" y="3435007"/>
            <a:ext cx="381000" cy="3429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3371051"/>
            <a:ext cx="381000" cy="3429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3371051"/>
            <a:ext cx="381000" cy="3429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3371051"/>
            <a:ext cx="381000" cy="3429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364" y="3371051"/>
            <a:ext cx="381000" cy="3429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9922" y="3412272"/>
            <a:ext cx="3810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三    数据分类(一)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8</cp:revision>
  <dcterms:created xsi:type="dcterms:W3CDTF">2023-11-22T06:51:54Z</dcterms:created>
  <dcterms:modified xsi:type="dcterms:W3CDTF">2025-01-04T02:04:16Z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