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图形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的初步认识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第二单元能力素养提升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83723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340768"/>
            <a:ext cx="288032" cy="2880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5451" y="1347734"/>
            <a:ext cx="288032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104" y="1347734"/>
            <a:ext cx="1152128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5332" y="1823281"/>
            <a:ext cx="288032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9467" y="1813996"/>
            <a:ext cx="288032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9782" y="1823281"/>
            <a:ext cx="288032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2420888"/>
            <a:ext cx="288032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6500" y="2400964"/>
            <a:ext cx="288032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3005" y="3015424"/>
            <a:ext cx="288032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81784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7100" y="2508260"/>
            <a:ext cx="699355" cy="36366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1764" y="2996294"/>
            <a:ext cx="699355" cy="36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64178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2263" y="2997787"/>
            <a:ext cx="314139" cy="28719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8508" y="2708920"/>
            <a:ext cx="2016224" cy="138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54186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8628" y="2739169"/>
            <a:ext cx="468052" cy="36366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1163" y="2705427"/>
            <a:ext cx="468052" cy="36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二    图形的初步认识(二)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8</cp:revision>
  <dcterms:created xsi:type="dcterms:W3CDTF">2023-11-22T06:51:54Z</dcterms:created>
  <dcterms:modified xsi:type="dcterms:W3CDTF">2025-01-04T01:50:32Z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