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练习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018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564904"/>
            <a:ext cx="648072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564904"/>
            <a:ext cx="648072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2568439"/>
            <a:ext cx="648072" cy="3636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086881"/>
            <a:ext cx="648072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8640960" cy="3773991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187624" y="2780928"/>
            <a:ext cx="4320480" cy="79208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331640" y="2780928"/>
            <a:ext cx="2016224" cy="86409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487977" y="2780928"/>
            <a:ext cx="2242859" cy="9136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3445164" y="2780928"/>
            <a:ext cx="4203053" cy="83972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050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1819366"/>
            <a:ext cx="432048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9304" y="1889124"/>
            <a:ext cx="432048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4103" y="2454709"/>
            <a:ext cx="432048" cy="3636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9304" y="2489588"/>
            <a:ext cx="432048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0738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1447840"/>
            <a:ext cx="1584176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123620"/>
            <a:ext cx="1584176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2025-01-04T01:42:39Z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