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2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62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1588"/>
            <a:ext cx="9140825" cy="68754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标题 1"/>
          <p:cNvSpPr>
            <a:spLocks noGrp="1"/>
          </p:cNvSpPr>
          <p:nvPr>
            <p:ph type="title"/>
          </p:nvPr>
        </p:nvSpPr>
        <p:spPr>
          <a:xfrm>
            <a:off x="457200" y="2002829"/>
            <a:ext cx="8229600" cy="1143000"/>
          </a:xfrm>
          <a:ln/>
        </p:spPr>
        <p:txBody>
          <a:bodyPr anchor="ctr" anchorCtr="0"/>
          <a:lstStyle/>
          <a:p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二  </a:t>
            </a:r>
            <a:r>
              <a:rPr lang="zh-CN" altLang="en-US" sz="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图形</a:t>
            </a: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的初步认识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二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074" name="内容占位符 2"/>
          <p:cNvSpPr>
            <a:spLocks noGrp="1"/>
          </p:cNvSpPr>
          <p:nvPr>
            <p:ph idx="1"/>
          </p:nvPr>
        </p:nvSpPr>
        <p:spPr>
          <a:xfrm>
            <a:off x="457200" y="3328392"/>
            <a:ext cx="8229600" cy="964704"/>
          </a:xfrm>
          <a:ln/>
        </p:spPr>
        <p:txBody>
          <a:bodyPr anchor="t" anchorCtr="0"/>
          <a:lstStyle/>
          <a:p>
            <a:pPr marL="0" indent="0" algn="ctr">
              <a:buNone/>
            </a:pP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sz="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课时    练习</a:t>
            </a: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四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2901863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7664" y="2564904"/>
            <a:ext cx="648072" cy="363662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4008" y="2564904"/>
            <a:ext cx="648072" cy="36366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4368" y="2568439"/>
            <a:ext cx="648072" cy="36366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5736" y="3086881"/>
            <a:ext cx="648072" cy="363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84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404664"/>
            <a:ext cx="8640960" cy="3773991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1187624" y="2780928"/>
            <a:ext cx="4320480" cy="792088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 flipH="1">
            <a:off x="1331640" y="2780928"/>
            <a:ext cx="2016224" cy="864096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5487977" y="2780928"/>
            <a:ext cx="2242859" cy="913617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 flipH="1">
            <a:off x="3445164" y="2780928"/>
            <a:ext cx="4203053" cy="839727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9565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290503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2120" y="1819366"/>
            <a:ext cx="432048" cy="363662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49304" y="1889124"/>
            <a:ext cx="432048" cy="36366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4103" y="2454709"/>
            <a:ext cx="432048" cy="36366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49304" y="2489588"/>
            <a:ext cx="432048" cy="363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269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207383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6216" y="1447840"/>
            <a:ext cx="1584176" cy="363662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2280" y="2123620"/>
            <a:ext cx="1584176" cy="363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814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图片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83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14</Words>
  <Application>Microsoft Office PowerPoint</Application>
  <PresentationFormat>全屏显示(4:3)</PresentationFormat>
  <Paragraphs>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二    图形的初步认识(二)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User</cp:lastModifiedBy>
  <cp:revision>8</cp:revision>
  <dcterms:created xsi:type="dcterms:W3CDTF">2023-11-22T06:51:54Z</dcterms:created>
  <dcterms:modified xsi:type="dcterms:W3CDTF">2025-01-04T01:42:39Z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A182E5257FDC4689B2672C6A6BCBC6D2_13</vt:lpwstr>
  </property>
</Properties>
</file>