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2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2002829"/>
            <a:ext cx="8229600" cy="1143000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图形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的初步认识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第二单元易错易混专练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53319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184" y="3655867"/>
            <a:ext cx="468052" cy="36366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3656115"/>
            <a:ext cx="468052" cy="36366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9211" y="3695111"/>
            <a:ext cx="468052" cy="363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95527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9791" y="2217294"/>
            <a:ext cx="325037" cy="25254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9683" y="1791289"/>
            <a:ext cx="3934161" cy="1666464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>
            <a:off x="2170546" y="2521528"/>
            <a:ext cx="1590894" cy="600968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3847527" y="2526649"/>
            <a:ext cx="1590894" cy="600968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2225964" y="2343566"/>
            <a:ext cx="3237510" cy="824507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82690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1844824"/>
            <a:ext cx="468052" cy="36366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360" y="1864436"/>
            <a:ext cx="468052" cy="36366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8697" y="2400664"/>
            <a:ext cx="468052" cy="36366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3823" y="2372955"/>
            <a:ext cx="468052" cy="36366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7932" y="2874457"/>
            <a:ext cx="468052" cy="363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26782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633" y="2446151"/>
            <a:ext cx="468052" cy="36366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2446151"/>
            <a:ext cx="468052" cy="36366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9419" y="2476170"/>
            <a:ext cx="468052" cy="363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二    图形的初步认识(二)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8</cp:revision>
  <dcterms:created xsi:type="dcterms:W3CDTF">2023-11-22T06:51:54Z</dcterms:created>
  <dcterms:modified xsi:type="dcterms:W3CDTF">2025-01-04T01:47:13Z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