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588"/>
            <a:ext cx="9140825" cy="6875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457200" y="2002829"/>
            <a:ext cx="8229600" cy="1143000"/>
          </a:xfrm>
          <a:ln/>
        </p:spPr>
        <p:txBody>
          <a:bodyPr anchor="ctr" anchorCtr="0"/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二 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图形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的初步认识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457200" y="3328392"/>
            <a:ext cx="8229600" cy="964704"/>
          </a:xfrm>
          <a:ln/>
        </p:spPr>
        <p:txBody>
          <a:bodyPr anchor="t" anchorCtr="0"/>
          <a:lstStyle/>
          <a:p>
            <a:pPr marL="0" indent="0" algn="ctr">
              <a:buNone/>
            </a:pP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课时    认识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图形</a:t>
            </a:r>
            <a:r>
              <a:rPr lang="en-US" altLang="zh-CN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(3)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90392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7904" y="1412776"/>
            <a:ext cx="648072" cy="36366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1412776"/>
            <a:ext cx="648072" cy="36366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7904" y="2047273"/>
            <a:ext cx="648072" cy="36366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3307" y="2069030"/>
            <a:ext cx="648072" cy="36366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6519" y="2568110"/>
            <a:ext cx="648072" cy="36366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6336" y="2584087"/>
            <a:ext cx="648072" cy="36366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8304" y="3088947"/>
            <a:ext cx="1080120" cy="363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4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38490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2009495"/>
            <a:ext cx="463473" cy="37091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0392" y="2009494"/>
            <a:ext cx="463473" cy="370911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3284984"/>
            <a:ext cx="463473" cy="370911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2400" y="3312692"/>
            <a:ext cx="463473" cy="370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5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95221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324700"/>
            <a:ext cx="8208912" cy="156875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7904" y="3043836"/>
            <a:ext cx="1872208" cy="363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26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49843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4128" y="1926068"/>
            <a:ext cx="1735317" cy="113028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39668" y="1944540"/>
            <a:ext cx="1114127" cy="112104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88224" y="1944540"/>
            <a:ext cx="1398012" cy="1121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1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17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二    图形的初步认识(二)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8</cp:revision>
  <dcterms:created xsi:type="dcterms:W3CDTF">2023-11-22T06:51:54Z</dcterms:created>
  <dcterms:modified xsi:type="dcterms:W3CDTF">2025-01-04T01:39:48Z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A182E5257FDC4689B2672C6A6BCBC6D2_13</vt:lpwstr>
  </property>
</Properties>
</file>