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认识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图形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48" y="548680"/>
            <a:ext cx="8713866" cy="2736304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 flipH="1">
            <a:off x="1115616" y="1916832"/>
            <a:ext cx="1512168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139952" y="1941914"/>
            <a:ext cx="1440160" cy="67153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4211960" y="1916088"/>
            <a:ext cx="1368152" cy="69736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182230" y="1929000"/>
            <a:ext cx="1440160" cy="68444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7254238" y="1922543"/>
            <a:ext cx="1368152" cy="69736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4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0583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935304"/>
            <a:ext cx="7632848" cy="159017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484784"/>
            <a:ext cx="1728192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63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2866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725" y="1438602"/>
            <a:ext cx="380676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236" y="2044348"/>
            <a:ext cx="380676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570" y="2699243"/>
            <a:ext cx="380676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725" y="3381846"/>
            <a:ext cx="380676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0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712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412776"/>
            <a:ext cx="7992888" cy="197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9</cp:revision>
  <dcterms:created xsi:type="dcterms:W3CDTF">2023-11-22T06:51:54Z</dcterms:created>
  <dcterms:modified xsi:type="dcterms:W3CDTF">2025-01-04T01:37:37Z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