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图形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的初步认识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认识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图形</a:t>
            </a:r>
            <a:r>
              <a:rPr lang="en-US" altLang="zh-CN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48" y="548680"/>
            <a:ext cx="8713866" cy="2736304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 flipH="1">
            <a:off x="1115616" y="1916832"/>
            <a:ext cx="1512168" cy="792088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4139952" y="1941914"/>
            <a:ext cx="1440160" cy="671535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4211960" y="1916088"/>
            <a:ext cx="1368152" cy="697361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7182230" y="1929000"/>
            <a:ext cx="1440160" cy="684449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7254238" y="1922543"/>
            <a:ext cx="1368152" cy="697361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46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00583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935304"/>
            <a:ext cx="7632848" cy="159017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1484784"/>
            <a:ext cx="1728192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63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28661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1725" y="1438602"/>
            <a:ext cx="380676" cy="2952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5236" y="2044348"/>
            <a:ext cx="380676" cy="2952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3570" y="2699243"/>
            <a:ext cx="380676" cy="2952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1725" y="3381846"/>
            <a:ext cx="380676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50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87124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412776"/>
            <a:ext cx="7992888" cy="197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5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二    图形的初步认识(二)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9</cp:revision>
  <dcterms:created xsi:type="dcterms:W3CDTF">2023-11-22T06:51:54Z</dcterms:created>
  <dcterms:modified xsi:type="dcterms:W3CDTF">2025-01-04T01:37:37Z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