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63" r:id="rId4"/>
    <p:sldId id="264" r:id="rId5"/>
    <p:sldId id="265" r:id="rId6"/>
    <p:sldId id="266" r:id="rId7"/>
    <p:sldId id="257" r:id="rId8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2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62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1588"/>
            <a:ext cx="9140825" cy="68754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标题 1"/>
          <p:cNvSpPr>
            <a:spLocks noGrp="1"/>
          </p:cNvSpPr>
          <p:nvPr>
            <p:ph type="title"/>
          </p:nvPr>
        </p:nvSpPr>
        <p:spPr>
          <a:xfrm>
            <a:off x="457200" y="2002829"/>
            <a:ext cx="8229600" cy="1143000"/>
          </a:xfrm>
          <a:ln/>
        </p:spPr>
        <p:txBody>
          <a:bodyPr anchor="ctr" anchorCtr="0"/>
          <a:lstStyle/>
          <a:p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二  </a:t>
            </a:r>
            <a:r>
              <a:rPr lang="zh-CN" altLang="en-US" sz="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图形</a:t>
            </a: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的初步认识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二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074" name="内容占位符 2"/>
          <p:cNvSpPr>
            <a:spLocks noGrp="1"/>
          </p:cNvSpPr>
          <p:nvPr>
            <p:ph idx="1"/>
          </p:nvPr>
        </p:nvSpPr>
        <p:spPr>
          <a:xfrm>
            <a:off x="457200" y="3328392"/>
            <a:ext cx="8229600" cy="964704"/>
          </a:xfrm>
          <a:ln/>
        </p:spPr>
        <p:txBody>
          <a:bodyPr anchor="t" anchorCtr="0"/>
          <a:lstStyle/>
          <a:p>
            <a:pPr marL="0" indent="0" algn="ctr">
              <a:buNone/>
            </a:pP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第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课时  </a:t>
            </a:r>
            <a:r>
              <a:rPr lang="zh-CN" altLang="en-US" sz="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认识</a:t>
            </a: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图形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(1)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2691447"/>
          </a:xfrm>
          <a:prstGeom prst="rect">
            <a:avLst/>
          </a:prstGeom>
        </p:spPr>
      </p:pic>
      <p:cxnSp>
        <p:nvCxnSpPr>
          <p:cNvPr id="5" name="直接连接符 4"/>
          <p:cNvCxnSpPr/>
          <p:nvPr/>
        </p:nvCxnSpPr>
        <p:spPr>
          <a:xfrm>
            <a:off x="899592" y="2204864"/>
            <a:ext cx="864096" cy="432048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2483768" y="2204864"/>
            <a:ext cx="5400600" cy="432048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>
            <a:off x="3923928" y="2132856"/>
            <a:ext cx="1944216" cy="504056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 flipH="1">
            <a:off x="3779912" y="2204864"/>
            <a:ext cx="1656184" cy="432048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 flipH="1">
            <a:off x="1763688" y="2132856"/>
            <a:ext cx="5112568" cy="504056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 flipH="1">
            <a:off x="6012160" y="2204864"/>
            <a:ext cx="2376264" cy="432048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5303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2527073"/>
          </a:xfrm>
          <a:prstGeom prst="rect">
            <a:avLst/>
          </a:prstGeom>
        </p:spPr>
      </p:pic>
      <p:sp>
        <p:nvSpPr>
          <p:cNvPr id="4" name="椭圆 3"/>
          <p:cNvSpPr/>
          <p:nvPr/>
        </p:nvSpPr>
        <p:spPr>
          <a:xfrm>
            <a:off x="2672084" y="1447840"/>
            <a:ext cx="864096" cy="720080"/>
          </a:xfrm>
          <a:prstGeom prst="ellipse">
            <a:avLst/>
          </a:prstGeom>
          <a:noFill/>
          <a:ln w="19050">
            <a:solidFill>
              <a:srgbClr val="00B2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椭圆 4"/>
          <p:cNvSpPr/>
          <p:nvPr/>
        </p:nvSpPr>
        <p:spPr>
          <a:xfrm>
            <a:off x="753696" y="2276872"/>
            <a:ext cx="1152128" cy="657308"/>
          </a:xfrm>
          <a:prstGeom prst="ellipse">
            <a:avLst/>
          </a:prstGeom>
          <a:noFill/>
          <a:ln w="19050">
            <a:solidFill>
              <a:srgbClr val="00B2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椭圆 5"/>
          <p:cNvSpPr/>
          <p:nvPr/>
        </p:nvSpPr>
        <p:spPr>
          <a:xfrm>
            <a:off x="4932040" y="1466312"/>
            <a:ext cx="1152128" cy="657308"/>
          </a:xfrm>
          <a:prstGeom prst="ellipse">
            <a:avLst/>
          </a:prstGeom>
          <a:noFill/>
          <a:ln w="19050">
            <a:solidFill>
              <a:srgbClr val="00B2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椭圆 6"/>
          <p:cNvSpPr/>
          <p:nvPr/>
        </p:nvSpPr>
        <p:spPr>
          <a:xfrm>
            <a:off x="6073584" y="2245486"/>
            <a:ext cx="864096" cy="720080"/>
          </a:xfrm>
          <a:prstGeom prst="ellipse">
            <a:avLst/>
          </a:prstGeom>
          <a:noFill/>
          <a:ln w="19050">
            <a:solidFill>
              <a:srgbClr val="00B2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8655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3324432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576" y="1988840"/>
            <a:ext cx="7488832" cy="183869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5856" y="1412776"/>
            <a:ext cx="2129210" cy="431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5069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2911774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11930" y="1489508"/>
            <a:ext cx="333375" cy="29527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82617" y="2004567"/>
            <a:ext cx="333375" cy="29527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82616" y="2502821"/>
            <a:ext cx="333375" cy="29527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82616" y="3009933"/>
            <a:ext cx="333375" cy="295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779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图片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834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17</Words>
  <Application>Microsoft Office PowerPoint</Application>
  <PresentationFormat>全屏显示(4:3)</PresentationFormat>
  <Paragraphs>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二    图形的初步认识(二)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User</cp:lastModifiedBy>
  <cp:revision>8</cp:revision>
  <dcterms:created xsi:type="dcterms:W3CDTF">2023-11-22T06:51:54Z</dcterms:created>
  <dcterms:modified xsi:type="dcterms:W3CDTF">2025-01-04T01:37:54Z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A182E5257FDC4689B2672C6A6BCBC6D2_13</vt:lpwstr>
  </property>
</Properties>
</file>