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91447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899592" y="2204864"/>
            <a:ext cx="864096" cy="43204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3768" y="2204864"/>
            <a:ext cx="5400600" cy="43204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923928" y="2132856"/>
            <a:ext cx="1944216" cy="5040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3779912" y="2204864"/>
            <a:ext cx="1656184" cy="43204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1763688" y="2132856"/>
            <a:ext cx="5112568" cy="5040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012160" y="2204864"/>
            <a:ext cx="2376264" cy="43204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3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27073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672084" y="1447840"/>
            <a:ext cx="864096" cy="72008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53696" y="2276872"/>
            <a:ext cx="1152128" cy="65730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932040" y="1466312"/>
            <a:ext cx="1152128" cy="65730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073584" y="2245486"/>
            <a:ext cx="864096" cy="72008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244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988840"/>
            <a:ext cx="7488832" cy="183869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1412776"/>
            <a:ext cx="2129210" cy="43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117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930" y="1489508"/>
            <a:ext cx="333375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617" y="2004567"/>
            <a:ext cx="333375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616" y="2502821"/>
            <a:ext cx="333375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616" y="3009933"/>
            <a:ext cx="3333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