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第一单元易错易混专练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2611"/>
            <a:ext cx="8640960" cy="37924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1700808"/>
            <a:ext cx="3312368" cy="10051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1630680"/>
            <a:ext cx="3312368" cy="10252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3429000"/>
            <a:ext cx="30480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696" y="3387908"/>
            <a:ext cx="30480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515" y="3387907"/>
            <a:ext cx="30480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922" y="3943232"/>
            <a:ext cx="304800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454" y="3943232"/>
            <a:ext cx="30480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515" y="3960865"/>
            <a:ext cx="304800" cy="29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4570" y="2860292"/>
            <a:ext cx="304800" cy="2952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789" y="3411135"/>
            <a:ext cx="304800" cy="2952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230" y="3408546"/>
            <a:ext cx="304800" cy="29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671" y="3387906"/>
            <a:ext cx="304800" cy="29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789" y="3943231"/>
            <a:ext cx="304800" cy="29527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230" y="3943231"/>
            <a:ext cx="304800" cy="29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7102" y="3942393"/>
            <a:ext cx="304800" cy="2952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614" y="2845929"/>
            <a:ext cx="3048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626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14380"/>
            <a:ext cx="283135" cy="218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905144"/>
            <a:ext cx="283135" cy="218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704" y="1915234"/>
            <a:ext cx="283135" cy="218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269" y="2618440"/>
            <a:ext cx="273236" cy="2108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898" y="2620038"/>
            <a:ext cx="283135" cy="2184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88" y="2621389"/>
            <a:ext cx="283135" cy="21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597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509" y="2126816"/>
            <a:ext cx="304800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429" y="2172999"/>
            <a:ext cx="229227" cy="2220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730" y="2127496"/>
            <a:ext cx="30480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551" y="2136055"/>
            <a:ext cx="30480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509" y="3210047"/>
            <a:ext cx="30480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429" y="3210047"/>
            <a:ext cx="229227" cy="2220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305" y="3182339"/>
            <a:ext cx="30480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241" y="3182339"/>
            <a:ext cx="3048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44571"/>
            <a:ext cx="3744416" cy="3722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25503"/>
            <a:ext cx="3744416" cy="3722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48680"/>
            <a:ext cx="8640960" cy="20134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55394"/>
            <a:ext cx="3744416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153" y="1981864"/>
            <a:ext cx="3744416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微软雅黑</vt:lpstr>
      <vt:lpstr>Arial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5</cp:revision>
  <dcterms:created xsi:type="dcterms:W3CDTF">2023-11-22T06:51:54Z</dcterms:created>
  <dcterms:modified xsi:type="dcterms:W3CDTF">2025-01-03T14:05:29Z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