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进位加法和退位减法</a:t>
            </a: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第一单元易错易混专练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72611"/>
            <a:ext cx="8640960" cy="379249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1" y="1700808"/>
            <a:ext cx="3312368" cy="100517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0032" y="1630680"/>
            <a:ext cx="3312368" cy="102525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91680" y="3429000"/>
            <a:ext cx="304800" cy="2952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76696" y="3387908"/>
            <a:ext cx="304800" cy="2952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8515" y="3387907"/>
            <a:ext cx="304800" cy="2952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2922" y="3943232"/>
            <a:ext cx="304800" cy="29527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2454" y="3943232"/>
            <a:ext cx="304800" cy="2952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8515" y="3960865"/>
            <a:ext cx="304800" cy="29527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4570" y="2860292"/>
            <a:ext cx="304800" cy="29527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7789" y="3411135"/>
            <a:ext cx="304800" cy="29527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6230" y="3408546"/>
            <a:ext cx="304800" cy="29527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74671" y="3387906"/>
            <a:ext cx="304800" cy="29527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7789" y="3943231"/>
            <a:ext cx="304800" cy="29527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6230" y="3943231"/>
            <a:ext cx="304800" cy="29527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67102" y="3942393"/>
            <a:ext cx="304800" cy="29527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5614" y="2845929"/>
            <a:ext cx="304800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56266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914380"/>
            <a:ext cx="283135" cy="2184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1905144"/>
            <a:ext cx="283135" cy="2184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9704" y="1915234"/>
            <a:ext cx="283135" cy="2184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9269" y="2618440"/>
            <a:ext cx="273236" cy="21083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6898" y="2620038"/>
            <a:ext cx="283135" cy="2184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588" y="2621389"/>
            <a:ext cx="283135" cy="21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15975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2509" y="2126816"/>
            <a:ext cx="304800" cy="2952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9429" y="2172999"/>
            <a:ext cx="229227" cy="22206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3730" y="2127496"/>
            <a:ext cx="304800" cy="2952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2551" y="2136055"/>
            <a:ext cx="304800" cy="2952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2509" y="3210047"/>
            <a:ext cx="304800" cy="2952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9429" y="3210047"/>
            <a:ext cx="229227" cy="22206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2305" y="3182339"/>
            <a:ext cx="304800" cy="2952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3241" y="3182339"/>
            <a:ext cx="304800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544571"/>
            <a:ext cx="3744416" cy="37226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1925503"/>
            <a:ext cx="3744416" cy="37226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548680"/>
            <a:ext cx="8640960" cy="201342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555394"/>
            <a:ext cx="3744416" cy="2952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7153" y="1981864"/>
            <a:ext cx="3744416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宋体</vt:lpstr>
      <vt:lpstr>微软雅黑</vt:lpstr>
      <vt:lpstr>Arial</vt:lpstr>
      <vt:lpstr>默认设计模板</vt:lpstr>
      <vt:lpstr>PowerPoint 演示文稿</vt:lpstr>
      <vt:lpstr>一    进位加法和退位减法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5</cp:revision>
  <dcterms:created xsi:type="dcterms:W3CDTF">2023-11-22T06:51:54Z</dcterms:created>
  <dcterms:modified xsi:type="dcterms:W3CDTF">2025-01-03T14:05:29Z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