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2002829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进位加法和退位减法</a:t>
            </a: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课时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复习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(2)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410412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1853" y="1374198"/>
            <a:ext cx="295275" cy="2857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1360808"/>
            <a:ext cx="295275" cy="2857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1376507"/>
            <a:ext cx="295275" cy="2857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0108" y="1358035"/>
            <a:ext cx="295275" cy="2857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0618" y="1916832"/>
            <a:ext cx="295275" cy="2857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2427" y="1907594"/>
            <a:ext cx="295275" cy="2857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1907592"/>
            <a:ext cx="295275" cy="2857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0107" y="1907592"/>
            <a:ext cx="295275" cy="2857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3356992"/>
            <a:ext cx="295275" cy="2857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5489" y="4293096"/>
            <a:ext cx="295275" cy="2857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4789" y="4347981"/>
            <a:ext cx="295275" cy="2857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4270" y="3409383"/>
            <a:ext cx="295275" cy="2857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7063" y="3378235"/>
            <a:ext cx="295275" cy="2857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4089" y="4298590"/>
            <a:ext cx="295275" cy="2857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773" y="4293096"/>
            <a:ext cx="295275" cy="2857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0010" y="4277140"/>
            <a:ext cx="295275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151326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628" y="1543176"/>
            <a:ext cx="295275" cy="2857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7848" y="1553730"/>
            <a:ext cx="295275" cy="2857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538972"/>
            <a:ext cx="295275" cy="2857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3293" y="1560080"/>
            <a:ext cx="295275" cy="2857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5264" y="1536086"/>
            <a:ext cx="295275" cy="2857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4929" y="1550844"/>
            <a:ext cx="295275" cy="2857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0930" y="764705"/>
            <a:ext cx="2299609" cy="531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421255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573" y="3815322"/>
            <a:ext cx="1068243" cy="2857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3796849"/>
            <a:ext cx="402512" cy="30422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6316" y="4343694"/>
            <a:ext cx="2133595" cy="30422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20" y="4343693"/>
            <a:ext cx="2133595" cy="304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17365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8992" y="2060413"/>
            <a:ext cx="295275" cy="2857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6132" y="2060413"/>
            <a:ext cx="295275" cy="2857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9130" y="2056210"/>
            <a:ext cx="295275" cy="2857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4031" y="2047803"/>
            <a:ext cx="295275" cy="2857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9372" y="2056210"/>
            <a:ext cx="295275" cy="2857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6351" y="2056210"/>
            <a:ext cx="295275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40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一    进位加法和退位减法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5</cp:revision>
  <dcterms:created xsi:type="dcterms:W3CDTF">2023-11-22T06:51:54Z</dcterms:created>
  <dcterms:modified xsi:type="dcterms:W3CDTF">2025-01-03T13:52:31Z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