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168478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重难点强化小专题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endParaRPr lang="en-US" altLang="zh-CN" sz="5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>
              <a:buNone/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加减法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573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233" y="1651576"/>
            <a:ext cx="285750" cy="2667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984" y="2852936"/>
            <a:ext cx="285750" cy="3387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0392" y="2857306"/>
            <a:ext cx="285750" cy="33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33299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137" y="1447126"/>
            <a:ext cx="285750" cy="32569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137" y="1925033"/>
            <a:ext cx="285750" cy="32569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6137" y="2402940"/>
            <a:ext cx="285750" cy="32569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1424506"/>
            <a:ext cx="285750" cy="3256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1925033"/>
            <a:ext cx="285750" cy="32569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8064" y="2425560"/>
            <a:ext cx="285750" cy="32569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1463672"/>
            <a:ext cx="285750" cy="32569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424" y="1927877"/>
            <a:ext cx="285750" cy="32569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543" y="2416783"/>
            <a:ext cx="285750" cy="32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185944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427" y="575924"/>
            <a:ext cx="1494053" cy="33870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071208"/>
            <a:ext cx="2160240" cy="3387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1593736"/>
            <a:ext cx="2160240" cy="33870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069419"/>
            <a:ext cx="4248472" cy="33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63097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64" y="1268651"/>
            <a:ext cx="2675391" cy="33870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1767454"/>
            <a:ext cx="2675391" cy="33870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7" y="2272376"/>
            <a:ext cx="2675391" cy="338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09680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3374" y="1447126"/>
            <a:ext cx="285750" cy="27107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1844824"/>
            <a:ext cx="285750" cy="2710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3374" y="1848601"/>
            <a:ext cx="285750" cy="27107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221221"/>
            <a:ext cx="285750" cy="27107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4124" y="2239693"/>
            <a:ext cx="285750" cy="27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Application>Microsoft Office PowerPoint</Application>
  <PresentationFormat>全屏显示(4:3)</PresentationFormat>
  <Paragraphs>3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6</cp:revision>
  <dcterms:created xsi:type="dcterms:W3CDTF">2023-11-22T06:51:54Z</dcterms:created>
  <dcterms:modified xsi:type="dcterms:W3CDTF">2025-01-03T13:38:41Z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