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进位加法和退位减法</a:t>
            </a: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课时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练习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8318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3" y="1449720"/>
            <a:ext cx="7632848" cy="6625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4929" y="2971124"/>
            <a:ext cx="7639844" cy="6812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0471" y="2399434"/>
            <a:ext cx="285750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8694" y="3938324"/>
            <a:ext cx="28575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55312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6585" y="1536869"/>
            <a:ext cx="285750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6585" y="1944540"/>
            <a:ext cx="285750" cy="285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2804" y="1481448"/>
            <a:ext cx="285750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3568" y="1953776"/>
            <a:ext cx="285750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7140" y="1517119"/>
            <a:ext cx="285750" cy="2857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8391" y="1961738"/>
            <a:ext cx="285750" cy="2857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6834" y="3645024"/>
            <a:ext cx="285750" cy="2857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6834" y="4087662"/>
            <a:ext cx="285750" cy="2857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6834" y="4576543"/>
            <a:ext cx="285750" cy="2857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513" y="3635423"/>
            <a:ext cx="285750" cy="2857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513" y="4088287"/>
            <a:ext cx="285750" cy="2857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1283" y="4576855"/>
            <a:ext cx="285750" cy="2857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2192" y="3635423"/>
            <a:ext cx="285750" cy="2857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1077" y="4097524"/>
            <a:ext cx="285750" cy="2857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1077" y="4599944"/>
            <a:ext cx="28575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65553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l="787" t="1" r="11437" b="-2942"/>
          <a:stretch/>
        </p:blipFill>
        <p:spPr>
          <a:xfrm>
            <a:off x="2204972" y="3717032"/>
            <a:ext cx="821676" cy="50405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8840" y="1610760"/>
            <a:ext cx="285750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6940" y="1638468"/>
            <a:ext cx="216024" cy="2160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8723" y="1603605"/>
            <a:ext cx="285750" cy="2857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4327" y="1578786"/>
            <a:ext cx="285750" cy="2857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3284984"/>
            <a:ext cx="285750" cy="2857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080" y="3284984"/>
            <a:ext cx="36004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一    进位加法和退位减法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5</cp:revision>
  <dcterms:created xsi:type="dcterms:W3CDTF">2023-11-22T06:51:54Z</dcterms:created>
  <dcterms:modified xsi:type="dcterms:W3CDTF">2025-01-03T13:30:23Z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