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8" r:id="rId3"/>
    <p:sldId id="259" r:id="rId4"/>
    <p:sldId id="260" r:id="rId5"/>
    <p:sldId id="262" r:id="rId6"/>
    <p:sldId id="261" r:id="rId7"/>
    <p:sldId id="257" r:id="rId8"/>
  </p:sldIdLst>
  <p:sldSz cx="9144000" cy="6858000" type="screen4x3"/>
  <p:notesSz cx="6858000" cy="9144000"/>
  <p:custDataLst>
    <p:tags r:id="rId9"/>
  </p:custDataLst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04" d="100"/>
          <a:sy n="104" d="100"/>
        </p:scale>
        <p:origin x="1626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tags" Target="tags/tag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9" name="图片 1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0" y="1588"/>
            <a:ext cx="9140825" cy="6875462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标题 1"/>
          <p:cNvSpPr>
            <a:spLocks noGrp="1"/>
          </p:cNvSpPr>
          <p:nvPr>
            <p:ph type="title"/>
          </p:nvPr>
        </p:nvSpPr>
        <p:spPr>
          <a:xfrm>
            <a:off x="457200" y="1556792"/>
            <a:ext cx="8229600" cy="1143000"/>
          </a:xfrm>
          <a:ln/>
        </p:spPr>
        <p:txBody>
          <a:bodyPr anchor="ctr" anchorCtr="0"/>
          <a:lstStyle/>
          <a:p>
            <a:r>
              <a:rPr lang="zh-CN" altLang="en-US" sz="5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一 </a:t>
            </a:r>
            <a:r>
              <a:rPr lang="zh-CN" altLang="en-US" sz="5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  </a:t>
            </a:r>
            <a:r>
              <a:rPr lang="zh-CN" altLang="en-US" sz="5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进位加法和退位减法</a:t>
            </a:r>
          </a:p>
        </p:txBody>
      </p:sp>
      <p:sp>
        <p:nvSpPr>
          <p:cNvPr id="3074" name="内容占位符 2"/>
          <p:cNvSpPr>
            <a:spLocks noGrp="1"/>
          </p:cNvSpPr>
          <p:nvPr>
            <p:ph idx="1"/>
          </p:nvPr>
        </p:nvSpPr>
        <p:spPr>
          <a:xfrm>
            <a:off x="457200" y="2882355"/>
            <a:ext cx="8229600" cy="1612776"/>
          </a:xfrm>
          <a:ln/>
        </p:spPr>
        <p:txBody>
          <a:bodyPr anchor="t" anchorCtr="0"/>
          <a:lstStyle/>
          <a:p>
            <a:pPr marL="0" indent="0" algn="ctr">
              <a:buNone/>
            </a:pPr>
            <a:r>
              <a:rPr lang="zh-CN" altLang="en-US" sz="5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第</a:t>
            </a:r>
            <a:r>
              <a:rPr lang="en-US" altLang="zh-CN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7</a:t>
            </a:r>
            <a:r>
              <a:rPr lang="zh-CN" altLang="en-US" sz="5000">
                <a:latin typeface="微软雅黑" panose="020B0503020204020204" pitchFamily="34" charset="-122"/>
                <a:ea typeface="微软雅黑" panose="020B0503020204020204" pitchFamily="34" charset="-122"/>
              </a:rPr>
              <a:t>课时 </a:t>
            </a:r>
            <a:r>
              <a:rPr lang="zh-CN" altLang="en-US" sz="500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  </a:t>
            </a:r>
            <a:r>
              <a:rPr lang="en-US" altLang="zh-CN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6</a:t>
            </a:r>
            <a:r>
              <a:rPr lang="zh-CN" altLang="en-US" sz="5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、</a:t>
            </a:r>
            <a:r>
              <a:rPr lang="en-US" altLang="zh-CN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5</a:t>
            </a:r>
            <a:r>
              <a:rPr lang="zh-CN" altLang="en-US" sz="5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、</a:t>
            </a:r>
            <a:r>
              <a:rPr lang="en-US" altLang="zh-CN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4</a:t>
            </a:r>
            <a:r>
              <a:rPr lang="zh-CN" altLang="en-US" sz="5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、</a:t>
            </a:r>
            <a:r>
              <a:rPr lang="en-US" altLang="zh-CN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3</a:t>
            </a:r>
            <a:r>
              <a:rPr lang="zh-CN" altLang="en-US" sz="5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、</a:t>
            </a:r>
            <a:r>
              <a:rPr lang="en-US" altLang="zh-CN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2</a:t>
            </a:r>
            <a:r>
              <a:rPr lang="zh-CN" altLang="en-US" sz="5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的加减法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548680"/>
            <a:ext cx="8640960" cy="2818304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1560" y="1394304"/>
            <a:ext cx="3823934" cy="1152128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76056" y="1233696"/>
            <a:ext cx="3816424" cy="1288943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812761" y="2911908"/>
            <a:ext cx="285750" cy="295275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396904" y="2895923"/>
            <a:ext cx="285750" cy="295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98436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1" y="548680"/>
            <a:ext cx="8640960" cy="2470785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38577" y="1593595"/>
            <a:ext cx="285750" cy="295275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32114" y="2057435"/>
            <a:ext cx="285750" cy="295275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38577" y="2538450"/>
            <a:ext cx="285750" cy="295275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90876" y="1564191"/>
            <a:ext cx="285750" cy="295275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72404" y="2069772"/>
            <a:ext cx="285750" cy="295275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90876" y="2536031"/>
            <a:ext cx="285750" cy="295275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24703" y="1552536"/>
            <a:ext cx="285750" cy="295275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35286" y="2057434"/>
            <a:ext cx="285750" cy="295275"/>
          </a:xfrm>
          <a:prstGeom prst="rect">
            <a:avLst/>
          </a:prstGeom>
        </p:spPr>
      </p:pic>
      <p:pic>
        <p:nvPicPr>
          <p:cNvPr id="12" name="图片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22281" y="2536030"/>
            <a:ext cx="285750" cy="295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95650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1" y="548680"/>
            <a:ext cx="8640960" cy="2749709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37849" y="1473523"/>
            <a:ext cx="285750" cy="295275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35696" y="1473523"/>
            <a:ext cx="285750" cy="295275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07824" y="1584500"/>
            <a:ext cx="285750" cy="295275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01418" y="1473806"/>
            <a:ext cx="285750" cy="295275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73546" y="1473523"/>
            <a:ext cx="285750" cy="295275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54910" y="1584216"/>
            <a:ext cx="285750" cy="295275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50653" y="1468940"/>
            <a:ext cx="285750" cy="295275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20632" y="1468940"/>
            <a:ext cx="285750" cy="295275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20628" y="1591527"/>
            <a:ext cx="285750" cy="295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48141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567968"/>
            <a:ext cx="8640960" cy="3941152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15523" y="2240143"/>
            <a:ext cx="285750" cy="295275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98584" y="2287285"/>
            <a:ext cx="173985" cy="179784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71408" y="2240143"/>
            <a:ext cx="285750" cy="295275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65946" y="2250341"/>
            <a:ext cx="285750" cy="295275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07904" y="4077072"/>
            <a:ext cx="285750" cy="295275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19750" y="4077071"/>
            <a:ext cx="285750" cy="295275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40832" y="4078427"/>
            <a:ext cx="285750" cy="295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82697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7" name="图片 5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9144000" cy="68834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MMONDATA" val="eyJoZGlkIjoiM2VjNDQ0NWZiZTVmYTE2MzFlMjYzYTVlOGE4MGMyNmMifQ==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20</Words>
  <Application>Microsoft Office PowerPoint</Application>
  <PresentationFormat>全屏显示(4:3)</PresentationFormat>
  <Paragraphs>2</Paragraphs>
  <Slides>7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12" baseType="lpstr">
      <vt:lpstr>宋体</vt:lpstr>
      <vt:lpstr>微软雅黑</vt:lpstr>
      <vt:lpstr>Arial</vt:lpstr>
      <vt:lpstr>Times New Roman</vt:lpstr>
      <vt:lpstr>默认设计模板</vt:lpstr>
      <vt:lpstr>PowerPoint 演示文稿</vt:lpstr>
      <vt:lpstr>一    进位加法和退位减法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Windows User</cp:lastModifiedBy>
  <cp:revision>6</cp:revision>
  <dcterms:created xsi:type="dcterms:W3CDTF">2023-11-22T06:51:54Z</dcterms:created>
  <dcterms:modified xsi:type="dcterms:W3CDTF">2025-01-03T14:15:05Z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2052-12.1.0.19770</vt:lpwstr>
  </property>
  <property fmtid="{D5CDD505-2E9C-101B-9397-08002B2CF9AE}" pid="3" name="ICV">
    <vt:lpwstr>A182E5257FDC4689B2672C6A6BCBC6D2_13</vt:lpwstr>
  </property>
</Properties>
</file>