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进位加法和退位减法</a:t>
            </a: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882355"/>
            <a:ext cx="8229600" cy="1612776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5000">
                <a:latin typeface="微软雅黑" panose="020B0503020204020204" pitchFamily="34" charset="-122"/>
                <a:ea typeface="微软雅黑" panose="020B0503020204020204" pitchFamily="34" charset="-122"/>
              </a:rPr>
              <a:t>课时 </a:t>
            </a:r>
            <a:r>
              <a:rPr lang="zh-CN" altLang="en-US" sz="50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的加减法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8183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394304"/>
            <a:ext cx="3823934" cy="115212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1233696"/>
            <a:ext cx="3816424" cy="128894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2761" y="2911908"/>
            <a:ext cx="285750" cy="2952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6904" y="2895923"/>
            <a:ext cx="28575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47078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577" y="1593595"/>
            <a:ext cx="285750" cy="2952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2114" y="2057435"/>
            <a:ext cx="285750" cy="2952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577" y="2538450"/>
            <a:ext cx="285750" cy="2952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876" y="1564191"/>
            <a:ext cx="285750" cy="2952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2404" y="2069772"/>
            <a:ext cx="285750" cy="2952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876" y="2536031"/>
            <a:ext cx="285750" cy="29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4703" y="1552536"/>
            <a:ext cx="285750" cy="2952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5286" y="2057434"/>
            <a:ext cx="285750" cy="2952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281" y="2536030"/>
            <a:ext cx="28575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74970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849" y="1473523"/>
            <a:ext cx="285750" cy="2952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473523"/>
            <a:ext cx="285750" cy="2952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824" y="1584500"/>
            <a:ext cx="285750" cy="2952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1418" y="1473806"/>
            <a:ext cx="285750" cy="2952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546" y="1473523"/>
            <a:ext cx="285750" cy="2952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4910" y="1584216"/>
            <a:ext cx="285750" cy="2952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0653" y="1468940"/>
            <a:ext cx="285750" cy="29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0632" y="1468940"/>
            <a:ext cx="285750" cy="2952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0628" y="1591527"/>
            <a:ext cx="28575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67968"/>
            <a:ext cx="8640960" cy="394115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5523" y="2240143"/>
            <a:ext cx="285750" cy="2952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8584" y="2287285"/>
            <a:ext cx="173985" cy="17978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1408" y="2240143"/>
            <a:ext cx="285750" cy="2952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5946" y="2250341"/>
            <a:ext cx="285750" cy="2952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4077072"/>
            <a:ext cx="285750" cy="2952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9750" y="4077071"/>
            <a:ext cx="285750" cy="29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832" y="4078427"/>
            <a:ext cx="28575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一    进位加法和退位减法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6</cp:revision>
  <dcterms:created xsi:type="dcterms:W3CDTF">2023-11-22T06:51:54Z</dcterms:created>
  <dcterms:modified xsi:type="dcterms:W3CDTF">2025-01-03T14:15:05Z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