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进位加法和退位减法</a:t>
            </a: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课时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练习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82017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7" y="1385506"/>
            <a:ext cx="3851789" cy="117939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0552" y="1322296"/>
            <a:ext cx="3471525" cy="124550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4758" y="2866303"/>
            <a:ext cx="291255" cy="29125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0312" y="2866303"/>
            <a:ext cx="291255" cy="29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5456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1694" y="1480849"/>
            <a:ext cx="291255" cy="29125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4204" y="1480848"/>
            <a:ext cx="291255" cy="2912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4044" y="1463250"/>
            <a:ext cx="291255" cy="29125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988840"/>
            <a:ext cx="291255" cy="2912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8665" y="2026652"/>
            <a:ext cx="291255" cy="29125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6895" y="2019149"/>
            <a:ext cx="291255" cy="29125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224" y="3711886"/>
            <a:ext cx="291255" cy="2912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7500" y="4418640"/>
            <a:ext cx="291255" cy="29125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119" y="3711885"/>
            <a:ext cx="291255" cy="29125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59" y="4415352"/>
            <a:ext cx="291255" cy="29125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6124" y="3700863"/>
            <a:ext cx="291255" cy="29125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1278" y="4412064"/>
            <a:ext cx="291255" cy="29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6058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6712" y="2118157"/>
            <a:ext cx="291255" cy="29125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2800934"/>
            <a:ext cx="291255" cy="2912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8429" y="2814841"/>
            <a:ext cx="216024" cy="21602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9547" y="2800934"/>
            <a:ext cx="291255" cy="2912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1386" y="2800934"/>
            <a:ext cx="291255" cy="29125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8945" y="3617316"/>
            <a:ext cx="291255" cy="29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一    进位加法和退位减法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4</cp:revision>
  <dcterms:created xsi:type="dcterms:W3CDTF">2023-11-22T06:51:54Z</dcterms:created>
  <dcterms:modified xsi:type="dcterms:W3CDTF">2025-01-03T13:06:02Z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