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786805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112368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课时 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十几减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524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76" y="1329989"/>
            <a:ext cx="894237" cy="18829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5296" y="2132856"/>
            <a:ext cx="30480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2132856"/>
            <a:ext cx="30480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2400" y="2132856"/>
            <a:ext cx="30480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9914" y="2808636"/>
            <a:ext cx="30480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2808636"/>
            <a:ext cx="30480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2400" y="2808636"/>
            <a:ext cx="30480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0940" y="1457076"/>
            <a:ext cx="30480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2132856"/>
            <a:ext cx="30480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6585" y="1339473"/>
            <a:ext cx="897584" cy="192869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5872" y="2141894"/>
            <a:ext cx="30480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3480" y="2132856"/>
            <a:ext cx="30480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481" y="2803363"/>
            <a:ext cx="30480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5872" y="2803363"/>
            <a:ext cx="30480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8552" y="2803363"/>
            <a:ext cx="30480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6733" y="1466312"/>
            <a:ext cx="3048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2708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268760"/>
            <a:ext cx="3816424" cy="78004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9682" y="2409947"/>
            <a:ext cx="30480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1273" y="1271119"/>
            <a:ext cx="3888433" cy="77768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391" y="2405329"/>
            <a:ext cx="30480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0152" y="3879520"/>
            <a:ext cx="30480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3940" y="4349547"/>
            <a:ext cx="30480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3879520"/>
            <a:ext cx="30480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3003" y="4349547"/>
            <a:ext cx="30480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948" y="3879520"/>
            <a:ext cx="30480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2830" y="4354700"/>
            <a:ext cx="30480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1149" y="3903147"/>
            <a:ext cx="30480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3899" y="4349547"/>
            <a:ext cx="3048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87651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955" y="2040493"/>
            <a:ext cx="3048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427" y="2095912"/>
            <a:ext cx="222474" cy="2363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281" y="2028630"/>
            <a:ext cx="30480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1318" y="2044656"/>
            <a:ext cx="30480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955" y="3284984"/>
            <a:ext cx="30480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664" y="3330057"/>
            <a:ext cx="222474" cy="2363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281" y="3278056"/>
            <a:ext cx="30480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1318" y="3278056"/>
            <a:ext cx="30480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356" y="4941168"/>
            <a:ext cx="30480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4936551"/>
            <a:ext cx="30480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743" y="4955027"/>
            <a:ext cx="30480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848" y="4936555"/>
            <a:ext cx="30480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130" y="4936551"/>
            <a:ext cx="30480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106" y="4936551"/>
            <a:ext cx="3048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6</cp:revision>
  <dcterms:created xsi:type="dcterms:W3CDTF">2023-11-22T06:51:54Z</dcterms:created>
  <dcterms:modified xsi:type="dcterms:W3CDTF">2025-01-03T14:14:37Z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