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0F03B-64FC-4682-9747-F0625C866D07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67ACA-7596-43CD-A6F5-44C046207C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75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67ACA-7596-43CD-A6F5-44C046207CA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45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017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204864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297" y="2226180"/>
            <a:ext cx="243269" cy="22241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432" y="2200176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596" y="2184988"/>
            <a:ext cx="33337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183" y="2861730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297" y="2905213"/>
            <a:ext cx="243269" cy="22241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432" y="2861730"/>
            <a:ext cx="33337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596" y="2861730"/>
            <a:ext cx="33337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626" y="1503021"/>
            <a:ext cx="33337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245" y="2174578"/>
            <a:ext cx="33337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467" y="2184988"/>
            <a:ext cx="333375" cy="3048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698" y="2184988"/>
            <a:ext cx="333375" cy="3048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756" y="2861730"/>
            <a:ext cx="333375" cy="304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467" y="2859774"/>
            <a:ext cx="333375" cy="3048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697" y="2869387"/>
            <a:ext cx="333375" cy="3048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004" y="1502462"/>
            <a:ext cx="333375" cy="3048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001" y="1526207"/>
            <a:ext cx="1152128" cy="164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017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31" y="1293257"/>
            <a:ext cx="3816424" cy="9126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0766" y="1344901"/>
            <a:ext cx="3816424" cy="8093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0170" y="2426042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4004" y="2399946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7807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160" y="2701564"/>
            <a:ext cx="306504" cy="2331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709700"/>
            <a:ext cx="306504" cy="2331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899" y="2709700"/>
            <a:ext cx="306504" cy="23319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6343" y="2709700"/>
            <a:ext cx="306504" cy="23319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4091" y="2709668"/>
            <a:ext cx="306504" cy="23319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6318" y="2709668"/>
            <a:ext cx="306504" cy="23319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80" y="2709667"/>
            <a:ext cx="288032" cy="27067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986" y="2690927"/>
            <a:ext cx="288032" cy="27067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033" y="2709668"/>
            <a:ext cx="288032" cy="27067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080" y="2709668"/>
            <a:ext cx="288032" cy="27067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1169" y="2709668"/>
            <a:ext cx="288032" cy="27067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494" y="2682823"/>
            <a:ext cx="288032" cy="27067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182" y="2690927"/>
            <a:ext cx="288032" cy="27067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855" y="2719375"/>
            <a:ext cx="306504" cy="23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48680"/>
            <a:ext cx="8640960" cy="41414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8149" y="3009546"/>
            <a:ext cx="33337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9968" y="3064964"/>
            <a:ext cx="238695" cy="2182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4106" y="3009546"/>
            <a:ext cx="33337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3375" y="3021681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4239560"/>
            <a:ext cx="3384376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5859" y="4265930"/>
            <a:ext cx="33337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3579" y="4309213"/>
            <a:ext cx="238695" cy="21823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675" y="4265930"/>
            <a:ext cx="33337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6803" y="4265930"/>
            <a:ext cx="33337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2954" y="4265930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全屏显示(4:3)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6</cp:revision>
  <dcterms:created xsi:type="dcterms:W3CDTF">2023-11-22T06:51:54Z</dcterms:created>
  <dcterms:modified xsi:type="dcterms:W3CDTF">2025-01-03T14:14:30Z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