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57" r:id="rId7"/>
  </p:sldIdLst>
  <p:sldSz cx="9144000" cy="6858000" type="screen4x3"/>
  <p:notesSz cx="6858000" cy="9144000"/>
  <p:custDataLst>
    <p:tags r:id="rId8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62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1588"/>
            <a:ext cx="9140825" cy="68754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标题 1"/>
          <p:cNvSpPr>
            <a:spLocks noGrp="1"/>
          </p:cNvSpPr>
          <p:nvPr>
            <p:ph type="title"/>
          </p:nvPr>
        </p:nvSpPr>
        <p:spPr>
          <a:xfrm>
            <a:off x="457200" y="2002829"/>
            <a:ext cx="8229600" cy="1143000"/>
          </a:xfrm>
          <a:ln/>
        </p:spPr>
        <p:txBody>
          <a:bodyPr anchor="ctr" anchorCtr="0"/>
          <a:lstStyle/>
          <a:p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 </a:t>
            </a: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进位加法和退位减法</a:t>
            </a:r>
          </a:p>
        </p:txBody>
      </p:sp>
      <p:sp>
        <p:nvSpPr>
          <p:cNvPr id="3074" name="内容占位符 2"/>
          <p:cNvSpPr>
            <a:spLocks noGrp="1"/>
          </p:cNvSpPr>
          <p:nvPr>
            <p:ph idx="1"/>
          </p:nvPr>
        </p:nvSpPr>
        <p:spPr>
          <a:xfrm>
            <a:off x="457200" y="3328392"/>
            <a:ext cx="8229600" cy="964704"/>
          </a:xfrm>
          <a:ln/>
        </p:spPr>
        <p:txBody>
          <a:bodyPr anchor="t" anchorCtr="0"/>
          <a:lstStyle/>
          <a:p>
            <a:pPr marL="0" indent="0" algn="ctr">
              <a:buNone/>
            </a:pP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课时  </a:t>
            </a: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加几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368367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9592" y="1468195"/>
            <a:ext cx="288031" cy="288032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3888" y="2246501"/>
            <a:ext cx="432048" cy="28803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1720" y="2673856"/>
            <a:ext cx="1584176" cy="28803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3280" y="3203740"/>
            <a:ext cx="288031" cy="288032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6136" y="3717032"/>
            <a:ext cx="288031" cy="28803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0516" y="3726518"/>
            <a:ext cx="288031" cy="288032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7295" y="3726518"/>
            <a:ext cx="288031" cy="288032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16132" y="3708046"/>
            <a:ext cx="288031" cy="28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84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3855511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9712" y="1412776"/>
            <a:ext cx="360040" cy="288032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3489" y="1412776"/>
            <a:ext cx="360040" cy="28803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4493" y="1362440"/>
            <a:ext cx="360040" cy="28803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95497" y="1412776"/>
            <a:ext cx="360040" cy="288032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664" y="1916832"/>
            <a:ext cx="360040" cy="28803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7904" y="1927207"/>
            <a:ext cx="360040" cy="288032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8144" y="1927207"/>
            <a:ext cx="360040" cy="288032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6730" y="1916832"/>
            <a:ext cx="360040" cy="288032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564" y="3276840"/>
            <a:ext cx="2520280" cy="1127351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33388" y="3276840"/>
            <a:ext cx="2406764" cy="1127351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00192" y="3276839"/>
            <a:ext cx="2592906" cy="1127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269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347187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1301" y="673867"/>
            <a:ext cx="288031" cy="288032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1196752"/>
            <a:ext cx="288031" cy="28803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5696" y="1772816"/>
            <a:ext cx="288031" cy="288032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4689" y="1800524"/>
            <a:ext cx="216024" cy="21602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1675" y="1772816"/>
            <a:ext cx="288031" cy="288032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9871" y="1769425"/>
            <a:ext cx="288031" cy="288032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1841" y="3115081"/>
            <a:ext cx="3312368" cy="961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814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83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12</Words>
  <Application>Microsoft Office PowerPoint</Application>
  <PresentationFormat>全屏显示(4:3)</PresentationFormat>
  <Paragraphs>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一    进位加法和退位减法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6</cp:revision>
  <dcterms:created xsi:type="dcterms:W3CDTF">2023-11-22T06:51:54Z</dcterms:created>
  <dcterms:modified xsi:type="dcterms:W3CDTF">2025-01-03T11:40:38Z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A182E5257FDC4689B2672C6A6BCBC6D2_13</vt:lpwstr>
  </property>
</Properties>
</file>