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进位加法和退位减法</a:t>
            </a: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课时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加几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6836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592" y="1468195"/>
            <a:ext cx="288031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246501"/>
            <a:ext cx="432048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2673856"/>
            <a:ext cx="1584176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3280" y="3203740"/>
            <a:ext cx="288031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717032"/>
            <a:ext cx="288031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0516" y="3726518"/>
            <a:ext cx="288031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7295" y="3726518"/>
            <a:ext cx="288031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6132" y="3708046"/>
            <a:ext cx="288031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85551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1412776"/>
            <a:ext cx="360040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3489" y="1412776"/>
            <a:ext cx="360040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4493" y="1362440"/>
            <a:ext cx="360040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5497" y="1412776"/>
            <a:ext cx="360040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916832"/>
            <a:ext cx="360040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927207"/>
            <a:ext cx="360040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1927207"/>
            <a:ext cx="360040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730" y="1916832"/>
            <a:ext cx="360040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564" y="3276840"/>
            <a:ext cx="2520280" cy="1127351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33388" y="3276840"/>
            <a:ext cx="2406764" cy="112735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0192" y="3276839"/>
            <a:ext cx="2592906" cy="1127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718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301" y="673867"/>
            <a:ext cx="288031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196752"/>
            <a:ext cx="288031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1772816"/>
            <a:ext cx="288031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689" y="1800524"/>
            <a:ext cx="216024" cy="2160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1675" y="1772816"/>
            <a:ext cx="288031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1" y="1769425"/>
            <a:ext cx="288031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1" y="3115081"/>
            <a:ext cx="3312368" cy="96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一    进位加法和退位减法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6</cp:revision>
  <dcterms:created xsi:type="dcterms:W3CDTF">2023-11-22T06:51:54Z</dcterms:created>
  <dcterms:modified xsi:type="dcterms:W3CDTF">2025-01-03T11:40:38Z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