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570781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2896344"/>
            <a:ext cx="8229600" cy="1756792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重难点强化小专题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加几和十几减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4566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5540" y="1464830"/>
            <a:ext cx="409575" cy="400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1475383"/>
            <a:ext cx="409575" cy="400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913" y="1475383"/>
            <a:ext cx="409575" cy="400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4848" y="1477693"/>
            <a:ext cx="409575" cy="400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944" y="2132856"/>
            <a:ext cx="409575" cy="4000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8100" y="2132856"/>
            <a:ext cx="409575" cy="4000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256" y="2147410"/>
            <a:ext cx="409575" cy="4000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6672" y="2147410"/>
            <a:ext cx="409575" cy="4000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0390" y="3689323"/>
            <a:ext cx="490566" cy="47693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675" y="3698559"/>
            <a:ext cx="490566" cy="47693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0792" y="3698559"/>
            <a:ext cx="490566" cy="47693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0390" y="4463158"/>
            <a:ext cx="490566" cy="476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675" y="4463158"/>
            <a:ext cx="490566" cy="47693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8695" y="4463158"/>
            <a:ext cx="490566" cy="47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41600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2682" y="1698747"/>
            <a:ext cx="409575" cy="400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354" y="1689331"/>
            <a:ext cx="409575" cy="400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17" y="2548475"/>
            <a:ext cx="409575" cy="400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7101" y="2532668"/>
            <a:ext cx="409575" cy="400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2681" y="3415406"/>
            <a:ext cx="409575" cy="4000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629" y="3415406"/>
            <a:ext cx="40957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18194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3917" y="1652565"/>
            <a:ext cx="290731" cy="2839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3728" y="1698747"/>
            <a:ext cx="216024" cy="21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8068" y="1652920"/>
            <a:ext cx="290731" cy="2839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9909" y="1652565"/>
            <a:ext cx="290731" cy="28397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3846638"/>
            <a:ext cx="3672408" cy="2839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4418943"/>
            <a:ext cx="4824536" cy="28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</Words>
  <Application>Microsoft Office PowerPoint</Application>
  <PresentationFormat>全屏显示(4:3)</PresentationFormat>
  <Paragraphs>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5</cp:revision>
  <dcterms:created xsi:type="dcterms:W3CDTF">2023-11-22T06:51:54Z</dcterms:created>
  <dcterms:modified xsi:type="dcterms:W3CDTF">2025-01-03T12:35:58Z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