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练习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765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780928"/>
            <a:ext cx="360040" cy="318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368" y="2803771"/>
            <a:ext cx="360040" cy="31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559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927" y="2291401"/>
            <a:ext cx="360040" cy="318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996952"/>
            <a:ext cx="360040" cy="318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297840"/>
            <a:ext cx="360040" cy="3181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280" y="2316312"/>
            <a:ext cx="360040" cy="318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2996951"/>
            <a:ext cx="360040" cy="3181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033" y="2996951"/>
            <a:ext cx="360040" cy="31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344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437" y="1570964"/>
            <a:ext cx="360040" cy="318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266" y="2132856"/>
            <a:ext cx="360040" cy="318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1978" y="2694748"/>
            <a:ext cx="360040" cy="3181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1978" y="3256439"/>
            <a:ext cx="360040" cy="318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1570964"/>
            <a:ext cx="360040" cy="3181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2132856"/>
            <a:ext cx="360040" cy="3181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7260" y="2686836"/>
            <a:ext cx="360040" cy="3181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3250696"/>
            <a:ext cx="360040" cy="31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7061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873" y="1912710"/>
            <a:ext cx="360040" cy="318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216" y="1958891"/>
            <a:ext cx="249114" cy="2201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608" y="1912710"/>
            <a:ext cx="360040" cy="3181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31" y="1909876"/>
            <a:ext cx="360040" cy="318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1" y="3645024"/>
            <a:ext cx="2701110" cy="31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2025-01-03T14:13:51Z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