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2002829"/>
            <a:ext cx="8229600" cy="1143000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进位加法和退位减法</a:t>
            </a: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328392"/>
            <a:ext cx="8229600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>
                <a:latin typeface="微软雅黑" panose="020B0503020204020204" pitchFamily="34" charset="-122"/>
                <a:ea typeface="微软雅黑" panose="020B0503020204020204" pitchFamily="34" charset="-122"/>
              </a:rPr>
              <a:t>课时  </a:t>
            </a:r>
            <a:r>
              <a:rPr lang="zh-CN" altLang="en-US" sz="50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十几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减九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79777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2204864"/>
            <a:ext cx="334749" cy="30859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235" y="2251046"/>
            <a:ext cx="216024" cy="19914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4635" y="2196320"/>
            <a:ext cx="334749" cy="30859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7623" y="2196319"/>
            <a:ext cx="334749" cy="30859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3857" y="2871408"/>
            <a:ext cx="334749" cy="30859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7064" y="2926132"/>
            <a:ext cx="216024" cy="19914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8122" y="2876822"/>
            <a:ext cx="334749" cy="30859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5012" y="2894601"/>
            <a:ext cx="334749" cy="308597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7580" y="1498244"/>
            <a:ext cx="334749" cy="308597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9040" y="2195627"/>
            <a:ext cx="334749" cy="308597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6004" y="2264171"/>
            <a:ext cx="216024" cy="199147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8385" y="2181044"/>
            <a:ext cx="334749" cy="308597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3858" y="2195626"/>
            <a:ext cx="334749" cy="308597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9204" y="2875297"/>
            <a:ext cx="334749" cy="308597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0070" y="2902312"/>
            <a:ext cx="216024" cy="199147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6093" y="2894600"/>
            <a:ext cx="334749" cy="308597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7943" y="2894600"/>
            <a:ext cx="334749" cy="308597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8815" y="1479568"/>
            <a:ext cx="334749" cy="308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23872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3168" y="2699806"/>
            <a:ext cx="334749" cy="30859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3356992"/>
            <a:ext cx="334749" cy="30859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2699805"/>
            <a:ext cx="334749" cy="30859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8304" y="3356991"/>
            <a:ext cx="334749" cy="308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65816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1447840"/>
            <a:ext cx="334749" cy="30859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912" y="1478748"/>
            <a:ext cx="334749" cy="30859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168" y="1436813"/>
            <a:ext cx="334749" cy="30859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0641" y="1447839"/>
            <a:ext cx="334749" cy="30859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7608" y="1988840"/>
            <a:ext cx="334749" cy="30859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1104" y="2032222"/>
            <a:ext cx="334749" cy="30859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1370" y="1977104"/>
            <a:ext cx="334749" cy="30859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1636" y="1988840"/>
            <a:ext cx="334749" cy="308597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1340" y="3541354"/>
            <a:ext cx="334749" cy="308597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7178" y="3560935"/>
            <a:ext cx="257457" cy="237343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5724" y="3541354"/>
            <a:ext cx="334749" cy="308597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4435" y="3541354"/>
            <a:ext cx="334749" cy="308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13946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5822" y="1536025"/>
            <a:ext cx="334749" cy="30859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0196" y="1536025"/>
            <a:ext cx="334749" cy="30859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4295" y="2276872"/>
            <a:ext cx="334749" cy="30859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1794" y="2258399"/>
            <a:ext cx="334749" cy="30859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6743" y="2023693"/>
            <a:ext cx="314712" cy="29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12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一    进位加法和退位减法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5</cp:revision>
  <dcterms:created xsi:type="dcterms:W3CDTF">2023-11-22T06:51:54Z</dcterms:created>
  <dcterms:modified xsi:type="dcterms:W3CDTF">2025-01-03T14:13:43Z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