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十几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减九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977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204864"/>
            <a:ext cx="334749" cy="3085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235" y="2251046"/>
            <a:ext cx="216024" cy="1991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635" y="2196320"/>
            <a:ext cx="334749" cy="3085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623" y="2196319"/>
            <a:ext cx="334749" cy="30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857" y="2871408"/>
            <a:ext cx="334749" cy="3085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064" y="2926132"/>
            <a:ext cx="216024" cy="1991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122" y="2876822"/>
            <a:ext cx="334749" cy="3085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012" y="2894601"/>
            <a:ext cx="334749" cy="3085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580" y="1498244"/>
            <a:ext cx="334749" cy="30859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040" y="2195627"/>
            <a:ext cx="334749" cy="3085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004" y="2264171"/>
            <a:ext cx="216024" cy="1991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385" y="2181044"/>
            <a:ext cx="334749" cy="30859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858" y="2195626"/>
            <a:ext cx="334749" cy="30859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204" y="2875297"/>
            <a:ext cx="334749" cy="30859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070" y="2902312"/>
            <a:ext cx="216024" cy="19914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093" y="2894600"/>
            <a:ext cx="334749" cy="30859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943" y="2894600"/>
            <a:ext cx="334749" cy="30859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815" y="1479568"/>
            <a:ext cx="334749" cy="30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387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168" y="2699806"/>
            <a:ext cx="334749" cy="3085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356992"/>
            <a:ext cx="334749" cy="3085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2699805"/>
            <a:ext cx="334749" cy="3085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3356991"/>
            <a:ext cx="334749" cy="30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65816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47840"/>
            <a:ext cx="334749" cy="3085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478748"/>
            <a:ext cx="334749" cy="3085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436813"/>
            <a:ext cx="334749" cy="3085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641" y="1447839"/>
            <a:ext cx="334749" cy="30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608" y="1988840"/>
            <a:ext cx="334749" cy="3085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104" y="2032222"/>
            <a:ext cx="334749" cy="3085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370" y="1977104"/>
            <a:ext cx="334749" cy="30859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636" y="1988840"/>
            <a:ext cx="334749" cy="3085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340" y="3541354"/>
            <a:ext cx="334749" cy="30859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178" y="3560935"/>
            <a:ext cx="257457" cy="23734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724" y="3541354"/>
            <a:ext cx="334749" cy="30859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435" y="3541354"/>
            <a:ext cx="334749" cy="30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1394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822" y="1536025"/>
            <a:ext cx="334749" cy="3085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196" y="1536025"/>
            <a:ext cx="334749" cy="3085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295" y="2276872"/>
            <a:ext cx="334749" cy="3085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794" y="2258399"/>
            <a:ext cx="334749" cy="30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743" y="2023693"/>
            <a:ext cx="314712" cy="29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5</cp:revision>
  <dcterms:created xsi:type="dcterms:W3CDTF">2023-11-22T06:51:54Z</dcterms:created>
  <dcterms:modified xsi:type="dcterms:W3CDTF">2025-01-03T14:13:43Z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