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9" r:id="rId15"/>
    <p:sldId id="291" r:id="rId16"/>
    <p:sldId id="293" r:id="rId17"/>
    <p:sldId id="294" r:id="rId18"/>
    <p:sldId id="295" r:id="rId19"/>
    <p:sldId id="29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2708819"/>
            <a:ext cx="456991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4396" y="2746920"/>
            <a:ext cx="942545" cy="100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8330" y="2584990"/>
            <a:ext cx="1589950" cy="133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0561" y="2594516"/>
            <a:ext cx="1542347" cy="116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94314" y="3293892"/>
            <a:ext cx="504595" cy="2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7685" y="3293892"/>
            <a:ext cx="209454" cy="2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6396" y="3303435"/>
            <a:ext cx="495074" cy="20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9768" y="3293892"/>
            <a:ext cx="199933" cy="2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332605"/>
            <a:ext cx="11520000" cy="490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1685" y="1742443"/>
            <a:ext cx="1866049" cy="26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5315450"/>
            <a:ext cx="11520000" cy="95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09395" y="5840095"/>
            <a:ext cx="672973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719955"/>
            <a:ext cx="11520000" cy="1795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9816" y="1675217"/>
            <a:ext cx="5455338" cy="74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428865"/>
            <a:ext cx="11520000" cy="266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36140" y="5022850"/>
            <a:ext cx="4410075" cy="129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323715"/>
            <a:ext cx="11520000" cy="29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4566" y="1390068"/>
            <a:ext cx="3855867" cy="178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3284720"/>
            <a:ext cx="11520000" cy="328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85525" y="4922544"/>
            <a:ext cx="4550876" cy="156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983938" y="5046333"/>
            <a:ext cx="4227173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7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2252215"/>
            <a:ext cx="3398876" cy="10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619" y="2110387"/>
            <a:ext cx="4274776" cy="3272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3005754"/>
            <a:ext cx="3475041" cy="106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4859" y="3005754"/>
            <a:ext cx="1942214" cy="54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8590" y="2811780"/>
            <a:ext cx="4274820" cy="1234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76750"/>
            <a:ext cx="11520000" cy="5514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205" y="1695890"/>
            <a:ext cx="1380495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4180" y="1667317"/>
            <a:ext cx="1161520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8445" y="2153068"/>
            <a:ext cx="1285289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1585" y="2191166"/>
            <a:ext cx="1370975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2081" y="2686442"/>
            <a:ext cx="19993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5354" y="2838835"/>
            <a:ext cx="352264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6561" y="2838835"/>
            <a:ext cx="333223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58561" y="2838835"/>
            <a:ext cx="352264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76670" y="3486785"/>
            <a:ext cx="577215" cy="66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01250" y="3473450"/>
            <a:ext cx="53784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55695" y="4305300"/>
            <a:ext cx="34988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92313" y="4467531"/>
            <a:ext cx="314181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74528" y="5610475"/>
            <a:ext cx="437950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25404" y="5610475"/>
            <a:ext cx="352264" cy="21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20260"/>
            <a:ext cx="11520000" cy="4494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8494" y="886859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7784" y="886859"/>
            <a:ext cx="342743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1569" y="2029431"/>
            <a:ext cx="1228165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8245" y="2524760"/>
            <a:ext cx="28321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62693" y="3305302"/>
            <a:ext cx="618842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93437" y="4314574"/>
            <a:ext cx="342743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6164" y="4324095"/>
            <a:ext cx="19993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3718" y="4809688"/>
            <a:ext cx="352264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7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54512" y="1767178"/>
            <a:ext cx="209454" cy="1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54512" y="2263473"/>
            <a:ext cx="209454" cy="1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54512" y="2750224"/>
            <a:ext cx="209454" cy="1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7388" y="3189254"/>
            <a:ext cx="295140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3685550"/>
            <a:ext cx="295140" cy="26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6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9603" y="2025315"/>
            <a:ext cx="238016" cy="21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2743" y="3524451"/>
            <a:ext cx="238016" cy="21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04030"/>
            <a:ext cx="11520000" cy="305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9456" y="513925"/>
            <a:ext cx="247537" cy="20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357110"/>
            <a:ext cx="11520000" cy="280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212795" y="4329699"/>
            <a:ext cx="228495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819803" y="5330894"/>
            <a:ext cx="238016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8413" y="2403992"/>
            <a:ext cx="342743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413517"/>
            <a:ext cx="199933" cy="20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16826" y="2403992"/>
            <a:ext cx="199933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3345" y="2219325"/>
            <a:ext cx="43624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7421" y="3232678"/>
            <a:ext cx="199933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6561" y="3232678"/>
            <a:ext cx="352264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84264" y="3232678"/>
            <a:ext cx="942545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63960" y="3046095"/>
            <a:ext cx="38036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38776" y="5223429"/>
            <a:ext cx="875900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47504" y="5223429"/>
            <a:ext cx="733090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13475" y="5223510"/>
            <a:ext cx="1399540" cy="110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26809" y="5223429"/>
            <a:ext cx="695008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bldLvl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651072"/>
            <a:ext cx="3436958" cy="141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256" y="2527291"/>
            <a:ext cx="2313520" cy="154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7818" y="2536813"/>
            <a:ext cx="856859" cy="53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0297" y="2660594"/>
            <a:ext cx="3037090" cy="140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11</cp:revision>
  <dcterms:created xsi:type="dcterms:W3CDTF">2022-11-08T02:00:00Z</dcterms:created>
  <dcterms:modified xsi:type="dcterms:W3CDTF">2022-11-15T13:40:44Z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