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8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2708819"/>
            <a:ext cx="1999338" cy="10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4561" y="2708819"/>
            <a:ext cx="456991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884" y="2594516"/>
            <a:ext cx="1256727" cy="1371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7206" y="2708819"/>
            <a:ext cx="447471" cy="27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12628" y="2746920"/>
            <a:ext cx="1827966" cy="1047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9024" y="1776481"/>
            <a:ext cx="495074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8991" y="2616075"/>
            <a:ext cx="647404" cy="868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55107" y="2892759"/>
            <a:ext cx="647404" cy="314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1365" y="3827780"/>
            <a:ext cx="420370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1268595"/>
            <a:ext cx="11520000" cy="26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3475" y="3031597"/>
            <a:ext cx="5007867" cy="790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26" y="2366631"/>
            <a:ext cx="6626380" cy="297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11520000" cy="264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6306" y="1802636"/>
            <a:ext cx="4274776" cy="791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140575"/>
            <a:ext cx="11520000" cy="2978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137265" y="4572572"/>
            <a:ext cx="4550876" cy="1431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04360"/>
            <a:ext cx="11520000" cy="322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8215" y="1739265"/>
            <a:ext cx="5612765" cy="177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860665"/>
            <a:ext cx="11520000" cy="2759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950720" y="5226050"/>
            <a:ext cx="7232650" cy="129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7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7636" y="3536736"/>
            <a:ext cx="304661" cy="18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6049" y="3651003"/>
            <a:ext cx="304661" cy="180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4330" y="4936505"/>
            <a:ext cx="2237355" cy="28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851" y="5365005"/>
            <a:ext cx="3103735" cy="27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392035" y="2966085"/>
            <a:ext cx="620395" cy="10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8832215" y="3213100"/>
            <a:ext cx="527685" cy="823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2051975"/>
            <a:ext cx="4008198" cy="1572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1920" y="2758440"/>
            <a:ext cx="4328160" cy="1341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528" y="1785637"/>
            <a:ext cx="333223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8958" y="1785637"/>
            <a:ext cx="361785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4661" y="1785637"/>
            <a:ext cx="637884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7966" y="1947742"/>
            <a:ext cx="333223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7950" y="2376846"/>
            <a:ext cx="1504264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5355" y="2767807"/>
            <a:ext cx="1856528" cy="276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9256" y="2767807"/>
            <a:ext cx="1275768" cy="266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29057" y="3969297"/>
            <a:ext cx="342743" cy="23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13752" y="3978833"/>
            <a:ext cx="352264" cy="238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93719" y="3978833"/>
            <a:ext cx="342743" cy="228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90035" y="4560570"/>
            <a:ext cx="46228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42247" y="4560506"/>
            <a:ext cx="352264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48450" y="4980305"/>
            <a:ext cx="431165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88295" y="3987800"/>
            <a:ext cx="336550" cy="20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773920" y="4798060"/>
            <a:ext cx="318770" cy="7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bldLvl="0" animBg="1"/>
      <p:bldP spid="16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79735" y="1327785"/>
            <a:ext cx="426720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7884" y="2147477"/>
            <a:ext cx="504595" cy="20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2231" y="2566844"/>
            <a:ext cx="333223" cy="20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6446" y="3405576"/>
            <a:ext cx="913983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2578" y="3405576"/>
            <a:ext cx="923504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8446" y="3834474"/>
            <a:ext cx="780694" cy="21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9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9190" y="1594974"/>
            <a:ext cx="352264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1480" y="2014855"/>
            <a:ext cx="53149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4314" y="4303358"/>
            <a:ext cx="333223" cy="209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4303358"/>
            <a:ext cx="818776" cy="21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75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7867" y="1643528"/>
            <a:ext cx="304661" cy="267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54512" y="2121095"/>
            <a:ext cx="209454" cy="16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283325"/>
            <a:ext cx="11520000" cy="294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475993" y="2579068"/>
            <a:ext cx="295140" cy="27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542638" y="3628480"/>
            <a:ext cx="209454" cy="1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542638" y="4782833"/>
            <a:ext cx="209454" cy="1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9652" y="1651289"/>
            <a:ext cx="228495" cy="19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26214" y="3146165"/>
            <a:ext cx="238016" cy="19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6000" y="4003100"/>
            <a:ext cx="247537" cy="20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7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5305" y="2376948"/>
            <a:ext cx="238016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5570" y="3740650"/>
            <a:ext cx="238016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260"/>
            <a:ext cx="11520000" cy="2426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9979" y="1824029"/>
            <a:ext cx="637884" cy="2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8706" y="1824029"/>
            <a:ext cx="209454" cy="2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19830" y="1824029"/>
            <a:ext cx="333223" cy="2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33280" y="1622425"/>
            <a:ext cx="454660" cy="6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35555" y="2588260"/>
            <a:ext cx="62230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8095" y="2588260"/>
            <a:ext cx="495300" cy="30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00950" y="2588260"/>
            <a:ext cx="49530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28630" y="2432050"/>
            <a:ext cx="396875" cy="53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3284720"/>
            <a:ext cx="11520000" cy="2925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176378" y="4752481"/>
            <a:ext cx="2494413" cy="101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4546692" y="4619048"/>
            <a:ext cx="1199603" cy="114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7826375" y="4618990"/>
            <a:ext cx="2271395" cy="1510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10097237" y="4762012"/>
            <a:ext cx="571239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2022-11-08T02:00:00Z</dcterms:created>
  <dcterms:modified xsi:type="dcterms:W3CDTF">2022-11-15T13:40:15Z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