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2605"/>
            <a:ext cx="8640000" cy="4228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1833" y="2910030"/>
            <a:ext cx="6744343" cy="1030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775" y="347845"/>
            <a:ext cx="8640000" cy="5636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803" y="2636747"/>
            <a:ext cx="5353561" cy="316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271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14223" y="5167692"/>
            <a:ext cx="6953914" cy="400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08" y="1779002"/>
            <a:ext cx="1874520" cy="701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183" y="2859028"/>
            <a:ext cx="3863340" cy="716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608" y="3873232"/>
            <a:ext cx="6141720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5672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1359" y="5042593"/>
            <a:ext cx="7839823" cy="103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5396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20260"/>
            <a:ext cx="8640000" cy="3718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1052" y="1459409"/>
            <a:ext cx="5267828" cy="1020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9630" y="3271208"/>
            <a:ext cx="6096582" cy="102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775" y="725035"/>
            <a:ext cx="8640000" cy="372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700" y="1773050"/>
            <a:ext cx="6725292" cy="2543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255" y="869815"/>
            <a:ext cx="8640000" cy="2842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040" y="2780665"/>
            <a:ext cx="4286250" cy="93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950" y="477385"/>
            <a:ext cx="8640000" cy="4662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846" y="620405"/>
            <a:ext cx="6172789" cy="4233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2022-11-08T02:00:00Z</dcterms:created>
  <dcterms:modified xsi:type="dcterms:W3CDTF">2022-11-19T08:31:40Z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