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908550"/>
            <a:ext cx="8640000" cy="4995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3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04093"/>
            <a:ext cx="7944608" cy="266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3899520"/>
            <a:ext cx="6057900" cy="60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20" y="1944632"/>
            <a:ext cx="2004060" cy="731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40" y="2953151"/>
            <a:ext cx="271272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9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03409" y="3875749"/>
            <a:ext cx="266725" cy="219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17675" y="4515050"/>
            <a:ext cx="390562" cy="381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60432" y="2044071"/>
            <a:ext cx="266725" cy="21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60432" y="3466315"/>
            <a:ext cx="266725" cy="22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0432" y="4888558"/>
            <a:ext cx="266725" cy="22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755" y="648200"/>
            <a:ext cx="8640000" cy="535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2637155"/>
            <a:ext cx="5894705" cy="285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475740" y="4653280"/>
            <a:ext cx="5894705" cy="141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83848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8623" y="2778265"/>
            <a:ext cx="4557564" cy="3226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495" y="222750"/>
            <a:ext cx="79358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5650" y="3356610"/>
            <a:ext cx="3841750" cy="2582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263900" y="5263515"/>
            <a:ext cx="4490085" cy="114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392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1359" y="2544605"/>
            <a:ext cx="7544520" cy="1420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383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680887" y="2698861"/>
            <a:ext cx="1276471" cy="390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2022-11-19T08:22:45Z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