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20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548505"/>
            <a:ext cx="8640000" cy="5554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641104" y="4921786"/>
            <a:ext cx="1314575" cy="400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9263" y="5607791"/>
            <a:ext cx="600132" cy="343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404360"/>
            <a:ext cx="8640000" cy="5441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9872" y="566420"/>
            <a:ext cx="1211183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0745" y="3901869"/>
            <a:ext cx="7487364" cy="172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339752" y="1246505"/>
            <a:ext cx="2346548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815700"/>
            <a:ext cx="4564380" cy="693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290" y="2974201"/>
            <a:ext cx="271272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620" y="1995790"/>
            <a:ext cx="200406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885" y="404360"/>
            <a:ext cx="85196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87527" y="3035355"/>
            <a:ext cx="1596840" cy="37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0445" y="5703935"/>
            <a:ext cx="638736" cy="33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77776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76440" y="4090064"/>
            <a:ext cx="1174800" cy="1510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4805" y="5669557"/>
            <a:ext cx="1303427" cy="32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2097" y="1442133"/>
            <a:ext cx="447717" cy="390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5812" y="1451662"/>
            <a:ext cx="428665" cy="38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3232" y="1461192"/>
            <a:ext cx="619184" cy="33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5922" y="2156869"/>
            <a:ext cx="857331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0509" y="2785837"/>
            <a:ext cx="952590" cy="38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63850" y="3491044"/>
            <a:ext cx="866857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8505"/>
            <a:ext cx="8640000" cy="457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2201" y="3351731"/>
            <a:ext cx="438191" cy="390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7295" y="3370800"/>
            <a:ext cx="447717" cy="35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2300" y="3399405"/>
            <a:ext cx="466769" cy="305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5972" y="3609170"/>
            <a:ext cx="180992" cy="133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05762" y="3475683"/>
            <a:ext cx="447717" cy="25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0713" y="3780796"/>
            <a:ext cx="304829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47460" y="4724739"/>
            <a:ext cx="476295" cy="305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287520"/>
            <a:ext cx="8640000" cy="2779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2780530"/>
            <a:ext cx="8640000" cy="2833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919630" y="4459890"/>
            <a:ext cx="3515060" cy="106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587105" y="4459890"/>
            <a:ext cx="3743682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640000" cy="5077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50615" y="3825875"/>
            <a:ext cx="688975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2040" y="3825875"/>
            <a:ext cx="446405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7905" y="4434840"/>
            <a:ext cx="76136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7795" y="4493895"/>
            <a:ext cx="756920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63003" y="5162006"/>
            <a:ext cx="266725" cy="30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29861" y="5162006"/>
            <a:ext cx="171466" cy="29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640000" cy="4316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3422" y="3382608"/>
            <a:ext cx="6458566" cy="1057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8670" y="3382608"/>
            <a:ext cx="943065" cy="390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2022-11-19T08:21:23Z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