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116705"/>
            <a:ext cx="8640000" cy="2582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7550" y="1384300"/>
            <a:ext cx="2257425" cy="1386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2780530"/>
            <a:ext cx="8640000" cy="3795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683895" y="4220845"/>
            <a:ext cx="2257425" cy="235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405" y="764405"/>
            <a:ext cx="66666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050020" y="3008083"/>
            <a:ext cx="213156" cy="25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35135" y="3015439"/>
            <a:ext cx="205806" cy="235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35760" y="3008083"/>
            <a:ext cx="205806" cy="25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28226" y="3008083"/>
            <a:ext cx="213156" cy="24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50020" y="3530382"/>
            <a:ext cx="205806" cy="24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34768" y="3714290"/>
            <a:ext cx="213156" cy="24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43294" y="3714290"/>
            <a:ext cx="213156" cy="25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28410" y="3714290"/>
            <a:ext cx="213156" cy="25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28226" y="3714290"/>
            <a:ext cx="213156" cy="25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72254" y="4163025"/>
            <a:ext cx="205806" cy="25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050020" y="4163025"/>
            <a:ext cx="213156" cy="25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343294" y="4221876"/>
            <a:ext cx="213156" cy="25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094489" y="4663255"/>
            <a:ext cx="147004" cy="24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564904" y="4663255"/>
            <a:ext cx="213156" cy="25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828410" y="4986933"/>
            <a:ext cx="227857" cy="24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094489" y="5310611"/>
            <a:ext cx="147004" cy="24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572254" y="5317968"/>
            <a:ext cx="205806" cy="24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564536" y="5310611"/>
            <a:ext cx="147004" cy="24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828410" y="5546014"/>
            <a:ext cx="227857" cy="235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6320876" y="5538657"/>
            <a:ext cx="205806" cy="25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933056"/>
            <a:ext cx="5318760" cy="708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054" y="1988686"/>
            <a:ext cx="200406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559" y="3068821"/>
            <a:ext cx="242316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04360"/>
            <a:ext cx="74988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03986" y="2456773"/>
            <a:ext cx="223229" cy="25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1805" y="2456773"/>
            <a:ext cx="587011" cy="27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85670" y="3168650"/>
            <a:ext cx="459105" cy="83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28417" y="3367118"/>
            <a:ext cx="297639" cy="26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7002" y="3375394"/>
            <a:ext cx="380317" cy="25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26785" y="4310380"/>
            <a:ext cx="672465" cy="74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62647" y="4509187"/>
            <a:ext cx="587011" cy="26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38950" y="5452745"/>
            <a:ext cx="594995" cy="71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916974" y="5642980"/>
            <a:ext cx="785438" cy="26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3761" y="2940683"/>
            <a:ext cx="1505093" cy="128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4676" y="2100990"/>
            <a:ext cx="685865" cy="30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21622" y="2780929"/>
            <a:ext cx="4338810" cy="1447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74566" y="2100990"/>
            <a:ext cx="1667034" cy="463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095" y="2004158"/>
            <a:ext cx="1800396" cy="2277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2218" y="1175274"/>
            <a:ext cx="1085953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0410" y="1965325"/>
            <a:ext cx="2190750" cy="377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868670" y="1080135"/>
            <a:ext cx="1483995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4745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29019" y="1895458"/>
            <a:ext cx="457243" cy="33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06064" y="1895458"/>
            <a:ext cx="447717" cy="32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57095" y="3210560"/>
            <a:ext cx="400050" cy="23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05932" y="3124776"/>
            <a:ext cx="466769" cy="32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67079" y="4325505"/>
            <a:ext cx="457243" cy="33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58435" y="4335035"/>
            <a:ext cx="466769" cy="33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4550" y="3027045"/>
            <a:ext cx="2276475" cy="1418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8910" y="3027045"/>
            <a:ext cx="3943985" cy="1480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5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2599055"/>
            <a:ext cx="2736215" cy="2222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9310" y="2630170"/>
            <a:ext cx="3715385" cy="2191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2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814794"/>
            <a:ext cx="2524366" cy="2173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9076" y="2814794"/>
            <a:ext cx="1590826" cy="193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8006" y="2805262"/>
            <a:ext cx="1581300" cy="772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