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24450"/>
            <a:ext cx="8640000" cy="3091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265" y="577080"/>
            <a:ext cx="80981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836295"/>
            <a:ext cx="5099050" cy="542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483485" y="5661025"/>
            <a:ext cx="5099050" cy="103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526" y="2439541"/>
            <a:ext cx="3307080" cy="784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573016"/>
            <a:ext cx="5417820" cy="65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02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91577" y="4061067"/>
            <a:ext cx="1505093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3374" y="5394977"/>
            <a:ext cx="1495567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640000" cy="466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0600" y="2222735"/>
            <a:ext cx="1066901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7050" y="2890433"/>
            <a:ext cx="1085953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5451" y="4883988"/>
            <a:ext cx="1305049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00" y="715510"/>
            <a:ext cx="8640000" cy="569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802" y="3068780"/>
            <a:ext cx="6534773" cy="23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38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0455" y="3555444"/>
            <a:ext cx="6839603" cy="227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45" y="453255"/>
            <a:ext cx="8640000" cy="4662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887" y="2636696"/>
            <a:ext cx="7525468" cy="239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275" y="984750"/>
            <a:ext cx="8640000" cy="2752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89" y="1844822"/>
            <a:ext cx="7449261" cy="172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5435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781" y="3346358"/>
            <a:ext cx="6877706" cy="2383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