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87190"/>
            <a:ext cx="8640000" cy="2287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795" y="2474595"/>
            <a:ext cx="6417945" cy="4186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9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665" y="2569504"/>
            <a:ext cx="7401631" cy="153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7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665" y="1958100"/>
            <a:ext cx="5534553" cy="391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614" y="3962461"/>
            <a:ext cx="3772260" cy="1059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501008"/>
            <a:ext cx="6469380" cy="7924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240" y="2457068"/>
            <a:ext cx="525018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7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88304" y="2464434"/>
            <a:ext cx="943065" cy="64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8271" y="2464434"/>
            <a:ext cx="695391" cy="89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5878" y="3352382"/>
            <a:ext cx="924013" cy="639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8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8230" y="689475"/>
            <a:ext cx="8640000" cy="547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29839" y="2642594"/>
            <a:ext cx="2067122" cy="10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8230" y="3633444"/>
            <a:ext cx="1114531" cy="2010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332605"/>
            <a:ext cx="7885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13707" y="3273511"/>
            <a:ext cx="1538888" cy="34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3707" y="4491638"/>
            <a:ext cx="1538888" cy="35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13707" y="5727166"/>
            <a:ext cx="1538888" cy="34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0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8227" y="2017934"/>
            <a:ext cx="1686085" cy="382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564630"/>
            <a:ext cx="8640000" cy="3003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026804" y="3756526"/>
            <a:ext cx="1686085" cy="381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017278" y="5091449"/>
            <a:ext cx="1695611" cy="381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4475" y="2072005"/>
            <a:ext cx="577850" cy="894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5922" y="3206638"/>
            <a:ext cx="257199" cy="295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