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4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548505"/>
            <a:ext cx="8640000" cy="54667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62891" y="2065460"/>
            <a:ext cx="1324101" cy="391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134975" y="2113163"/>
            <a:ext cx="447717" cy="3052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33828" y="2790545"/>
            <a:ext cx="447717" cy="3720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05692" y="2819167"/>
            <a:ext cx="257199" cy="2957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39098" y="3477469"/>
            <a:ext cx="1295523" cy="391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134975" y="3525172"/>
            <a:ext cx="447717" cy="3052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943354" y="4183473"/>
            <a:ext cx="447717" cy="3720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905692" y="4231176"/>
            <a:ext cx="257199" cy="3052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229572" y="4889477"/>
            <a:ext cx="1295523" cy="391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134975" y="4937180"/>
            <a:ext cx="447717" cy="3052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933828" y="5605022"/>
            <a:ext cx="457243" cy="3625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905692" y="5643185"/>
            <a:ext cx="257199" cy="2957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3573016"/>
            <a:ext cx="5242560" cy="6019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0722" y="2361436"/>
            <a:ext cx="4145280" cy="853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315" y="476115"/>
            <a:ext cx="832335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369695" y="5751195"/>
            <a:ext cx="6276975" cy="671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895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49450" y="1833736"/>
            <a:ext cx="7354002" cy="1087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0399" y="3875503"/>
            <a:ext cx="7401631" cy="17555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764405"/>
            <a:ext cx="700334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548505"/>
            <a:ext cx="8640000" cy="54219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244392" y="834370"/>
            <a:ext cx="257199" cy="3049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57910" y="1510918"/>
            <a:ext cx="257199" cy="2953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67347" y="2864014"/>
            <a:ext cx="466769" cy="3049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96763" y="2864014"/>
            <a:ext cx="257199" cy="3049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96101" y="3540562"/>
            <a:ext cx="276251" cy="3049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395925" y="4903187"/>
            <a:ext cx="657287" cy="3049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434911" y="4912716"/>
            <a:ext cx="381036" cy="285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615241" y="5579735"/>
            <a:ext cx="276251" cy="2953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20260"/>
            <a:ext cx="709042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488614" y="3414173"/>
            <a:ext cx="1305512" cy="8530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88614" y="5049825"/>
            <a:ext cx="1305512" cy="8530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315" y="476115"/>
            <a:ext cx="772682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54683" y="2938600"/>
            <a:ext cx="553741" cy="13633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316785" y="4267830"/>
            <a:ext cx="1414171" cy="4942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20260"/>
            <a:ext cx="8640000" cy="49703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2022-11-08T02:00:00Z</dcterms:created>
  <dcterms:modified xsi:type="dcterms:W3CDTF">2022-11-19T07:02:19Z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