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4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315" y="476115"/>
            <a:ext cx="788844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27758" y="4243607"/>
            <a:ext cx="5914160" cy="19577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3645024"/>
            <a:ext cx="4366260" cy="6553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3372" y="2676649"/>
            <a:ext cx="2217420" cy="716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404360"/>
            <a:ext cx="8640000" cy="57224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925184" y="3751984"/>
            <a:ext cx="1276471" cy="295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362715" y="4591274"/>
            <a:ext cx="1352679" cy="295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86110" y="5430565"/>
            <a:ext cx="914487" cy="2861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476115"/>
            <a:ext cx="8640000" cy="54219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76452" y="4058960"/>
            <a:ext cx="7506416" cy="16008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404360"/>
            <a:ext cx="8640000" cy="532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080975" y="3816567"/>
            <a:ext cx="1085953" cy="352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85970" y="4236086"/>
            <a:ext cx="1426189" cy="779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315" y="549140"/>
            <a:ext cx="823709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66189" y="1421316"/>
            <a:ext cx="644800" cy="281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229457" y="2166300"/>
            <a:ext cx="653882" cy="290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39350" y="2920370"/>
            <a:ext cx="1416744" cy="290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08456" y="3674439"/>
            <a:ext cx="245205" cy="281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811699" y="4428509"/>
            <a:ext cx="644800" cy="281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315" y="881880"/>
            <a:ext cx="8640000" cy="44488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28188" y="2348940"/>
            <a:ext cx="7430209" cy="28769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92650"/>
            <a:ext cx="8640000" cy="43859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75485" y="2828430"/>
            <a:ext cx="3067342" cy="2030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14338" y="3638883"/>
            <a:ext cx="1276471" cy="3813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90898" y="3677022"/>
            <a:ext cx="1276471" cy="305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315" y="404360"/>
            <a:ext cx="795979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41096" y="3732164"/>
            <a:ext cx="5958879" cy="24058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2022-11-08T02:00:00Z</dcterms:created>
  <dcterms:modified xsi:type="dcterms:W3CDTF">2022-11-19T06:41:41Z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