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549140"/>
            <a:ext cx="80243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7926" y="4521858"/>
            <a:ext cx="7431560" cy="1725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717032"/>
            <a:ext cx="5433060" cy="6629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001" y="2535932"/>
            <a:ext cx="3970020" cy="71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64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83386" y="4656982"/>
            <a:ext cx="1809922" cy="391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30619" y="5391455"/>
            <a:ext cx="428665" cy="391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5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9506" y="1251604"/>
            <a:ext cx="1705137" cy="400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22063" y="1261138"/>
            <a:ext cx="428665" cy="390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21314" y="2042893"/>
            <a:ext cx="1647982" cy="37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0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88436" y="2101701"/>
            <a:ext cx="466769" cy="30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50332" y="3572187"/>
            <a:ext cx="828754" cy="31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9627" y="4297882"/>
            <a:ext cx="1152635" cy="31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6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50509" y="3437622"/>
            <a:ext cx="1095479" cy="314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78690" y="4172590"/>
            <a:ext cx="1095479" cy="314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25922" y="4917102"/>
            <a:ext cx="1266945" cy="314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549140"/>
            <a:ext cx="67880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07098" y="2032208"/>
            <a:ext cx="209553" cy="17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39741" y="3125784"/>
            <a:ext cx="306846" cy="299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07098" y="4339205"/>
            <a:ext cx="209553" cy="17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14582" y="6069452"/>
            <a:ext cx="209553" cy="17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5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4710" y="4971625"/>
            <a:ext cx="2914928" cy="1096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36022" y="4971625"/>
            <a:ext cx="3324542" cy="1096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04360"/>
            <a:ext cx="83987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20335" y="5636895"/>
            <a:ext cx="2580005" cy="725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0585" y="2914015"/>
            <a:ext cx="4623435" cy="3194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2022-11-19T06:18:07Z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