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564904"/>
            <a:ext cx="397002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3645024"/>
            <a:ext cx="4038600" cy="64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620260"/>
            <a:ext cx="59900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75780" y="4180626"/>
            <a:ext cx="264169" cy="22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2373" y="4174021"/>
            <a:ext cx="264169" cy="23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10774" y="5891452"/>
            <a:ext cx="257565" cy="22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0201" y="5891452"/>
            <a:ext cx="264169" cy="22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390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758170" y="3948578"/>
            <a:ext cx="857331" cy="38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135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8560" y="745315"/>
            <a:ext cx="260134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1500" y="1660455"/>
            <a:ext cx="260134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45636" y="3387130"/>
            <a:ext cx="828754" cy="390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68855" y="4397691"/>
            <a:ext cx="266725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4397691"/>
            <a:ext cx="285777" cy="3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835" y="371975"/>
            <a:ext cx="56170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5680" y="1791970"/>
            <a:ext cx="2194560" cy="2298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483485" y="3500755"/>
            <a:ext cx="1661160" cy="248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111375" y="2811145"/>
            <a:ext cx="552450" cy="228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911600" y="4665345"/>
            <a:ext cx="443865" cy="1229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7042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3910" y="3270885"/>
            <a:ext cx="4175125" cy="2828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4380" y="5123180"/>
            <a:ext cx="3255645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75356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535652" y="3169533"/>
            <a:ext cx="290792" cy="257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