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717032"/>
            <a:ext cx="5341620" cy="73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57" y="2348607"/>
            <a:ext cx="39700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575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53870" y="3191041"/>
            <a:ext cx="390562" cy="38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9604" y="4839049"/>
            <a:ext cx="276251" cy="219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39604" y="5620186"/>
            <a:ext cx="266725" cy="219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753"/>
          <a:stretch>
            <a:fillRect/>
          </a:stretch>
        </p:blipFill>
        <p:spPr>
          <a:xfrm>
            <a:off x="251460" y="548005"/>
            <a:ext cx="8639810" cy="370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755"/>
          <a:stretch>
            <a:fillRect/>
          </a:stretch>
        </p:blipFill>
        <p:spPr>
          <a:xfrm>
            <a:off x="827405" y="4364490"/>
            <a:ext cx="8639810" cy="143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827405" y="4436745"/>
            <a:ext cx="6470015" cy="137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071"/>
          <a:stretch>
            <a:fillRect/>
          </a:stretch>
        </p:blipFill>
        <p:spPr>
          <a:xfrm>
            <a:off x="288290" y="287655"/>
            <a:ext cx="8639810" cy="2314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423"/>
          <a:stretch>
            <a:fillRect/>
          </a:stretch>
        </p:blipFill>
        <p:spPr>
          <a:xfrm>
            <a:off x="899795" y="2636655"/>
            <a:ext cx="8639810" cy="3049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827405" y="2780665"/>
            <a:ext cx="8066405" cy="306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976"/>
          <a:stretch>
            <a:fillRect/>
          </a:stretch>
        </p:blipFill>
        <p:spPr>
          <a:xfrm>
            <a:off x="252095" y="476250"/>
            <a:ext cx="8639810" cy="3777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509120"/>
            <a:ext cx="7488832" cy="2054776"/>
          </a:xfrm>
          <a:prstGeom prst="rect">
            <a:avLst/>
          </a:prstGeom>
        </p:spPr>
      </p:pic>
      <p:sp useBgFill="1">
        <p:nvSpPr>
          <p:cNvPr id="8" name="Rectangle 5"/>
          <p:cNvSpPr/>
          <p:nvPr/>
        </p:nvSpPr>
        <p:spPr bwMode="white">
          <a:xfrm>
            <a:off x="899593" y="4653136"/>
            <a:ext cx="7632848" cy="1910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913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536" y="4061141"/>
            <a:ext cx="6020374" cy="156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371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00397" y="4012393"/>
            <a:ext cx="476295" cy="305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2605"/>
            <a:ext cx="864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155" y="3289935"/>
            <a:ext cx="7905115" cy="241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