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980305"/>
            <a:ext cx="8640000" cy="2657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908550"/>
            <a:ext cx="8640000" cy="5234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991" y="4274118"/>
            <a:ext cx="6306152" cy="1878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645024"/>
            <a:ext cx="5303520" cy="662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39" y="2463924"/>
            <a:ext cx="39700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07973" y="3729895"/>
            <a:ext cx="1219316" cy="305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26319" y="4397135"/>
            <a:ext cx="1066901" cy="295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78601" y="5731615"/>
            <a:ext cx="1095479" cy="295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3320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2948" y="1901776"/>
            <a:ext cx="431761" cy="28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0073" y="3187900"/>
            <a:ext cx="450134" cy="28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8446" y="5750962"/>
            <a:ext cx="643048" cy="29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76" y="3358329"/>
            <a:ext cx="4486703" cy="2373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790" y="399915"/>
            <a:ext cx="8640000" cy="344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2555" y="628844"/>
            <a:ext cx="266725" cy="28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19545" y="705154"/>
            <a:ext cx="228621" cy="209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8189" y="1916571"/>
            <a:ext cx="6849128" cy="1716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48600" y="1916430"/>
            <a:ext cx="356235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790" y="3788910"/>
            <a:ext cx="8640000" cy="2739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28189" y="5220790"/>
            <a:ext cx="7401631" cy="1030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445" y="616450"/>
            <a:ext cx="8640000" cy="5642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947" y="4076419"/>
            <a:ext cx="6106108" cy="2116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2737" y="4267051"/>
            <a:ext cx="1724189" cy="400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6705"/>
            <a:ext cx="8640000" cy="2620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095" y="2671945"/>
            <a:ext cx="8640000" cy="3845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3991" y="2853250"/>
            <a:ext cx="6591929" cy="363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