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65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7" name="Rectangle 4">
            <a:extLst>
              <a:ext uri="{FF2B5EF4-FFF2-40B4-BE49-F238E27FC236}">
                <a16:creationId xmlns:a16="http://schemas.microsoft.com/office/drawing/2014/main" id="{667C1767-FF1F-FE5D-FBB6-87AAB10FEF46}"/>
              </a:ext>
            </a:extLst>
          </p:cNvPr>
          <p:cNvSpPr/>
          <p:nvPr/>
        </p:nvSpPr>
        <p:spPr bwMode="white">
          <a:xfrm>
            <a:off x="1055440" y="2492896"/>
            <a:ext cx="2808312" cy="252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38" name="Rectangle 4">
            <a:extLst>
              <a:ext uri="{FF2B5EF4-FFF2-40B4-BE49-F238E27FC236}">
                <a16:creationId xmlns:a16="http://schemas.microsoft.com/office/drawing/2014/main" id="{3B25841B-9AC0-DAE9-EBD0-DE04422BDEB9}"/>
              </a:ext>
            </a:extLst>
          </p:cNvPr>
          <p:cNvSpPr/>
          <p:nvPr/>
        </p:nvSpPr>
        <p:spPr bwMode="white">
          <a:xfrm>
            <a:off x="4727848" y="2441085"/>
            <a:ext cx="2880320" cy="278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39" name="Rectangle 4">
            <a:extLst>
              <a:ext uri="{FF2B5EF4-FFF2-40B4-BE49-F238E27FC236}">
                <a16:creationId xmlns:a16="http://schemas.microsoft.com/office/drawing/2014/main" id="{83ED509B-F825-81FA-3CE7-FD66D0DC8936}"/>
              </a:ext>
            </a:extLst>
          </p:cNvPr>
          <p:cNvSpPr/>
          <p:nvPr/>
        </p:nvSpPr>
        <p:spPr bwMode="white">
          <a:xfrm>
            <a:off x="8040216" y="2441085"/>
            <a:ext cx="2736304" cy="3220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1142458"/>
            <a:ext cx="11520000" cy="3399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Rectangle 4">
            <a:extLst>
              <a:ext uri="{FF2B5EF4-FFF2-40B4-BE49-F238E27FC236}">
                <a16:creationId xmlns:a16="http://schemas.microsoft.com/office/drawing/2014/main" id="{0C60E880-F457-A468-96BA-4830CCEFEA00}"/>
              </a:ext>
            </a:extLst>
          </p:cNvPr>
          <p:cNvSpPr/>
          <p:nvPr/>
        </p:nvSpPr>
        <p:spPr bwMode="white">
          <a:xfrm>
            <a:off x="1055440" y="2492896"/>
            <a:ext cx="2808312" cy="252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4" name="Rectangle 4">
            <a:extLst>
              <a:ext uri="{FF2B5EF4-FFF2-40B4-BE49-F238E27FC236}">
                <a16:creationId xmlns:a16="http://schemas.microsoft.com/office/drawing/2014/main" id="{74321634-F38B-ACF3-FC4B-BCE981DA8978}"/>
              </a:ext>
            </a:extLst>
          </p:cNvPr>
          <p:cNvSpPr/>
          <p:nvPr/>
        </p:nvSpPr>
        <p:spPr bwMode="white">
          <a:xfrm>
            <a:off x="4727848" y="2441085"/>
            <a:ext cx="2880320" cy="278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5" name="Rectangle 4">
            <a:extLst>
              <a:ext uri="{FF2B5EF4-FFF2-40B4-BE49-F238E27FC236}">
                <a16:creationId xmlns:a16="http://schemas.microsoft.com/office/drawing/2014/main" id="{DA2239F3-B06A-AE4B-49FD-0E8E9CF7C655}"/>
              </a:ext>
            </a:extLst>
          </p:cNvPr>
          <p:cNvSpPr/>
          <p:nvPr/>
        </p:nvSpPr>
        <p:spPr bwMode="white">
          <a:xfrm>
            <a:off x="7752184" y="2479522"/>
            <a:ext cx="2736304" cy="3220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3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55440" y="3645024"/>
            <a:ext cx="5832648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04112" y="3645024"/>
            <a:ext cx="4176464" cy="861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16777215" descr="11.png">
            <a:extLst>
              <a:ext uri="{FF2B5EF4-FFF2-40B4-BE49-F238E27FC236}">
                <a16:creationId xmlns:a16="http://schemas.microsoft.com/office/drawing/2014/main" id="{E9F89FAB-2DC0-F3E7-2763-25EE254105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3726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img_16777215" descr="12.png">
            <a:extLst>
              <a:ext uri="{FF2B5EF4-FFF2-40B4-BE49-F238E27FC236}">
                <a16:creationId xmlns:a16="http://schemas.microsoft.com/office/drawing/2014/main" id="{8B634856-03ED-DA66-A07E-3C6569B95D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464" y="4077072"/>
            <a:ext cx="11520000" cy="3037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3">
            <a:extLst>
              <a:ext uri="{FF2B5EF4-FFF2-40B4-BE49-F238E27FC236}">
                <a16:creationId xmlns:a16="http://schemas.microsoft.com/office/drawing/2014/main" id="{83B5DF6D-3256-8C0D-43DE-8290ADDE2D1A}"/>
              </a:ext>
            </a:extLst>
          </p:cNvPr>
          <p:cNvSpPr/>
          <p:nvPr/>
        </p:nvSpPr>
        <p:spPr bwMode="white">
          <a:xfrm>
            <a:off x="1055440" y="2624788"/>
            <a:ext cx="5832648" cy="1596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>
            <a:extLst>
              <a:ext uri="{FF2B5EF4-FFF2-40B4-BE49-F238E27FC236}">
                <a16:creationId xmlns:a16="http://schemas.microsoft.com/office/drawing/2014/main" id="{063FAC14-64F7-E802-85C5-5AC1BA3C028E}"/>
              </a:ext>
            </a:extLst>
          </p:cNvPr>
          <p:cNvSpPr/>
          <p:nvPr/>
        </p:nvSpPr>
        <p:spPr bwMode="white">
          <a:xfrm>
            <a:off x="1297018" y="5019552"/>
            <a:ext cx="5951109" cy="150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8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826" y="2178156"/>
            <a:ext cx="418909" cy="210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28859" y="2015820"/>
            <a:ext cx="199933" cy="210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5917" y="2283198"/>
            <a:ext cx="238016" cy="3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0578" y="2015820"/>
            <a:ext cx="152330" cy="210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1272" y="2015820"/>
            <a:ext cx="837818" cy="343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03512" y="2015820"/>
            <a:ext cx="4824536" cy="1269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28859" y="2340493"/>
            <a:ext cx="199933" cy="21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71537" y="2340493"/>
            <a:ext cx="209454" cy="21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09355" y="2340493"/>
            <a:ext cx="218975" cy="210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52033" y="2340493"/>
            <a:ext cx="209454" cy="21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43305" y="2846600"/>
            <a:ext cx="3027570" cy="534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9553" y="3281379"/>
            <a:ext cx="599801" cy="24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56363" y="3167021"/>
            <a:ext cx="799735" cy="37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51305" y="3290909"/>
            <a:ext cx="999669" cy="285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94247" y="3491034"/>
            <a:ext cx="209454" cy="2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57553" y="3614921"/>
            <a:ext cx="2799074" cy="190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2743" y="3710219"/>
            <a:ext cx="4093884" cy="266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14016" y="3996112"/>
            <a:ext cx="742611" cy="190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65884" y="3948463"/>
            <a:ext cx="5141157" cy="285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99702" y="4234357"/>
            <a:ext cx="571239" cy="25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2264" y="4339184"/>
            <a:ext cx="3408396" cy="266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03834" y="4444012"/>
            <a:ext cx="3094214" cy="285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2347" y="2318888"/>
            <a:ext cx="1647074" cy="400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18942" y="2452307"/>
            <a:ext cx="1142479" cy="285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6198" y="2642905"/>
            <a:ext cx="333223" cy="219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52826" y="3109870"/>
            <a:ext cx="2646743" cy="285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85719" y="3624486"/>
            <a:ext cx="285619" cy="3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33785" y="3624486"/>
            <a:ext cx="1656595" cy="24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28396" y="3614956"/>
            <a:ext cx="1942214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43305" y="4091451"/>
            <a:ext cx="3389355" cy="285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85190" y="4120041"/>
            <a:ext cx="295140" cy="3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826" y="2406818"/>
            <a:ext cx="3379834" cy="28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3305" y="2903181"/>
            <a:ext cx="3684495" cy="27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7619" y="2339492"/>
            <a:ext cx="4160528" cy="27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67140" y="2826115"/>
            <a:ext cx="4131966" cy="28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2479" y="2622347"/>
            <a:ext cx="1742280" cy="22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33256" y="2612826"/>
            <a:ext cx="1494743" cy="238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72000" y="3107900"/>
            <a:ext cx="3589289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2479" y="3602975"/>
            <a:ext cx="2903801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2000" y="4088528"/>
            <a:ext cx="4522314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8DEE016-9F78-A635-0911-D9B1329F9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87" y="2400300"/>
            <a:ext cx="5457825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1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63752" y="1832712"/>
            <a:ext cx="360040" cy="53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0016" y="1832712"/>
            <a:ext cx="457214" cy="660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47371" y="3195220"/>
            <a:ext cx="361785" cy="228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50181" y="3223805"/>
            <a:ext cx="476033" cy="200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90181" y="3728790"/>
            <a:ext cx="495074" cy="2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64561" y="3728790"/>
            <a:ext cx="514115" cy="2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29123" y="5186577"/>
            <a:ext cx="218975" cy="161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37652" y="5186577"/>
            <a:ext cx="218975" cy="161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55900" y="5186577"/>
            <a:ext cx="218975" cy="161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840793" y="5186577"/>
            <a:ext cx="218975" cy="161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0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43305" y="1375673"/>
            <a:ext cx="199933" cy="219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56958" y="980728"/>
            <a:ext cx="285619" cy="7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46975" y="1080000"/>
            <a:ext cx="333221" cy="66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51041" y="1080000"/>
            <a:ext cx="228494" cy="67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05223" y="2071936"/>
            <a:ext cx="618842" cy="209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04165" y="2071936"/>
            <a:ext cx="485553" cy="219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17553" y="2071936"/>
            <a:ext cx="628363" cy="209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74082" y="2071936"/>
            <a:ext cx="618842" cy="209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567338" y="3454925"/>
            <a:ext cx="199933" cy="54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194380" y="3356992"/>
            <a:ext cx="333668" cy="641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4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1945" y="1232630"/>
            <a:ext cx="432048" cy="612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98909" y="1394800"/>
            <a:ext cx="209454" cy="209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98975" y="2596763"/>
            <a:ext cx="790214" cy="238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27471" y="3150048"/>
            <a:ext cx="618842" cy="219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36859" y="4218460"/>
            <a:ext cx="218975" cy="209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10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16429" y="2023242"/>
            <a:ext cx="209454" cy="16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977A7E03-4A12-6275-79C0-77DAA79DB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2690182"/>
            <a:ext cx="11520000" cy="2871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9EB2D202-F694-E33A-F3AB-891C2EBBB04F}"/>
              </a:ext>
            </a:extLst>
          </p:cNvPr>
          <p:cNvSpPr/>
          <p:nvPr/>
        </p:nvSpPr>
        <p:spPr bwMode="white">
          <a:xfrm>
            <a:off x="11504968" y="2852346"/>
            <a:ext cx="209454" cy="162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1AA3335D-440E-0A10-5E78-71D36A7AB3C4}"/>
              </a:ext>
            </a:extLst>
          </p:cNvPr>
          <p:cNvSpPr/>
          <p:nvPr/>
        </p:nvSpPr>
        <p:spPr bwMode="white">
          <a:xfrm>
            <a:off x="11447844" y="3453310"/>
            <a:ext cx="285619" cy="27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778EB5C0-145D-B895-D2EE-E7CB56572AE9}"/>
              </a:ext>
            </a:extLst>
          </p:cNvPr>
          <p:cNvSpPr/>
          <p:nvPr/>
        </p:nvSpPr>
        <p:spPr bwMode="white">
          <a:xfrm>
            <a:off x="11504968" y="4330909"/>
            <a:ext cx="209454" cy="162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8D67D1B2-2790-63FB-C2A5-40258D50CDDA}"/>
              </a:ext>
            </a:extLst>
          </p:cNvPr>
          <p:cNvSpPr/>
          <p:nvPr/>
        </p:nvSpPr>
        <p:spPr bwMode="white">
          <a:xfrm>
            <a:off x="11504968" y="5151272"/>
            <a:ext cx="209454" cy="162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7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51702" y="1804785"/>
            <a:ext cx="209454" cy="209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84462" y="3120844"/>
            <a:ext cx="228495" cy="21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3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85388" y="1784837"/>
            <a:ext cx="228495" cy="219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1818" y="3280235"/>
            <a:ext cx="257057" cy="209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36991" y="4261292"/>
            <a:ext cx="228495" cy="219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C4840E0-E428-4C3F-C639-0FE60F645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5157192"/>
            <a:ext cx="3672408" cy="1098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47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1" name="img_16777215" descr="6.png">
            <a:extLst>
              <a:ext uri="{FF2B5EF4-FFF2-40B4-BE49-F238E27FC236}">
                <a16:creationId xmlns:a16="http://schemas.microsoft.com/office/drawing/2014/main" id="{C04F7B1B-46CF-8E8D-4D87-6B080A811D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0523" r="70835"/>
          <a:stretch/>
        </p:blipFill>
        <p:spPr>
          <a:xfrm>
            <a:off x="687185" y="593176"/>
            <a:ext cx="3359776" cy="429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4">
            <a:extLst>
              <a:ext uri="{FF2B5EF4-FFF2-40B4-BE49-F238E27FC236}">
                <a16:creationId xmlns:a16="http://schemas.microsoft.com/office/drawing/2014/main" id="{07DD203F-FE10-07C1-EC2A-D4200FFA3B91}"/>
              </a:ext>
            </a:extLst>
          </p:cNvPr>
          <p:cNvSpPr/>
          <p:nvPr/>
        </p:nvSpPr>
        <p:spPr bwMode="white">
          <a:xfrm>
            <a:off x="2175638" y="1734217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3" name="Rectangle 4">
            <a:extLst>
              <a:ext uri="{FF2B5EF4-FFF2-40B4-BE49-F238E27FC236}">
                <a16:creationId xmlns:a16="http://schemas.microsoft.com/office/drawing/2014/main" id="{75298606-3BCF-17A9-B9FB-2B68F4D725D0}"/>
              </a:ext>
            </a:extLst>
          </p:cNvPr>
          <p:cNvSpPr/>
          <p:nvPr/>
        </p:nvSpPr>
        <p:spPr bwMode="white">
          <a:xfrm>
            <a:off x="4655840" y="1729890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4" name="Rectangle 4">
            <a:extLst>
              <a:ext uri="{FF2B5EF4-FFF2-40B4-BE49-F238E27FC236}">
                <a16:creationId xmlns:a16="http://schemas.microsoft.com/office/drawing/2014/main" id="{8EF7D48F-9E0C-F5B7-6DA1-13A64BCFEC20}"/>
              </a:ext>
            </a:extLst>
          </p:cNvPr>
          <p:cNvSpPr/>
          <p:nvPr/>
        </p:nvSpPr>
        <p:spPr bwMode="white">
          <a:xfrm>
            <a:off x="9553631" y="1675631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5" name="Rectangle 4">
            <a:extLst>
              <a:ext uri="{FF2B5EF4-FFF2-40B4-BE49-F238E27FC236}">
                <a16:creationId xmlns:a16="http://schemas.microsoft.com/office/drawing/2014/main" id="{CCBC014C-5625-B998-70AB-97C493DC0589}"/>
              </a:ext>
            </a:extLst>
          </p:cNvPr>
          <p:cNvSpPr/>
          <p:nvPr/>
        </p:nvSpPr>
        <p:spPr bwMode="white">
          <a:xfrm>
            <a:off x="7105301" y="1628800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6" name="Rectangle 4">
            <a:extLst>
              <a:ext uri="{FF2B5EF4-FFF2-40B4-BE49-F238E27FC236}">
                <a16:creationId xmlns:a16="http://schemas.microsoft.com/office/drawing/2014/main" id="{9543445F-FF68-33E9-0C5D-A9321ED1EDBD}"/>
              </a:ext>
            </a:extLst>
          </p:cNvPr>
          <p:cNvSpPr/>
          <p:nvPr/>
        </p:nvSpPr>
        <p:spPr bwMode="white">
          <a:xfrm>
            <a:off x="2211115" y="2609922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7" name="Rectangle 4">
            <a:extLst>
              <a:ext uri="{FF2B5EF4-FFF2-40B4-BE49-F238E27FC236}">
                <a16:creationId xmlns:a16="http://schemas.microsoft.com/office/drawing/2014/main" id="{652EFA55-DBCB-F768-D656-17BD1C1D5DD5}"/>
              </a:ext>
            </a:extLst>
          </p:cNvPr>
          <p:cNvSpPr/>
          <p:nvPr/>
        </p:nvSpPr>
        <p:spPr bwMode="white">
          <a:xfrm>
            <a:off x="4655840" y="2547551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8" name="Rectangle 4">
            <a:extLst>
              <a:ext uri="{FF2B5EF4-FFF2-40B4-BE49-F238E27FC236}">
                <a16:creationId xmlns:a16="http://schemas.microsoft.com/office/drawing/2014/main" id="{E4978335-1A47-5C8B-AF18-487FAA597EC7}"/>
              </a:ext>
            </a:extLst>
          </p:cNvPr>
          <p:cNvSpPr/>
          <p:nvPr/>
        </p:nvSpPr>
        <p:spPr bwMode="white">
          <a:xfrm>
            <a:off x="7105302" y="2609922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9" name="Rectangle 4">
            <a:extLst>
              <a:ext uri="{FF2B5EF4-FFF2-40B4-BE49-F238E27FC236}">
                <a16:creationId xmlns:a16="http://schemas.microsoft.com/office/drawing/2014/main" id="{38C5FD66-1407-EEEA-DAF6-15D78922111C}"/>
              </a:ext>
            </a:extLst>
          </p:cNvPr>
          <p:cNvSpPr/>
          <p:nvPr/>
        </p:nvSpPr>
        <p:spPr bwMode="white">
          <a:xfrm>
            <a:off x="9553631" y="2547551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2022-11-08T02:00:00Z</dcterms:created>
  <dcterms:modified xsi:type="dcterms:W3CDTF">2022-11-19T09:16:11Z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