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g_16777215" descr="7.png">
            <a:extLst>
              <a:ext uri="{FF2B5EF4-FFF2-40B4-BE49-F238E27FC236}">
                <a16:creationId xmlns:a16="http://schemas.microsoft.com/office/drawing/2014/main" id="{4357E72B-AB7B-1358-F6E4-F0FF25810B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764704"/>
            <a:ext cx="11520000" cy="3594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9" name="Rectangle 17">
            <a:extLst>
              <a:ext uri="{FF2B5EF4-FFF2-40B4-BE49-F238E27FC236}">
                <a16:creationId xmlns:a16="http://schemas.microsoft.com/office/drawing/2014/main" id="{7E940C1A-0384-358A-323C-2F4B524B6FC8}"/>
              </a:ext>
            </a:extLst>
          </p:cNvPr>
          <p:cNvSpPr/>
          <p:nvPr/>
        </p:nvSpPr>
        <p:spPr bwMode="white">
          <a:xfrm>
            <a:off x="1055440" y="2132856"/>
            <a:ext cx="2016224" cy="1423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17">
            <a:extLst>
              <a:ext uri="{FF2B5EF4-FFF2-40B4-BE49-F238E27FC236}">
                <a16:creationId xmlns:a16="http://schemas.microsoft.com/office/drawing/2014/main" id="{06DBD592-2ECF-698E-FC87-A62826491177}"/>
              </a:ext>
            </a:extLst>
          </p:cNvPr>
          <p:cNvSpPr/>
          <p:nvPr/>
        </p:nvSpPr>
        <p:spPr bwMode="white">
          <a:xfrm>
            <a:off x="4223792" y="2132856"/>
            <a:ext cx="2520279" cy="1423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17">
            <a:extLst>
              <a:ext uri="{FF2B5EF4-FFF2-40B4-BE49-F238E27FC236}">
                <a16:creationId xmlns:a16="http://schemas.microsoft.com/office/drawing/2014/main" id="{6946A197-6B96-2192-87B5-3CC269B75CE0}"/>
              </a:ext>
            </a:extLst>
          </p:cNvPr>
          <p:cNvSpPr/>
          <p:nvPr/>
        </p:nvSpPr>
        <p:spPr bwMode="white">
          <a:xfrm>
            <a:off x="7392144" y="2060848"/>
            <a:ext cx="3096344" cy="2664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g_16777215" descr="8.png">
            <a:extLst>
              <a:ext uri="{FF2B5EF4-FFF2-40B4-BE49-F238E27FC236}">
                <a16:creationId xmlns:a16="http://schemas.microsoft.com/office/drawing/2014/main" id="{87727300-DBF7-6AC8-89D9-B77B6AE504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21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0" name="Rectangle 17">
            <a:extLst>
              <a:ext uri="{FF2B5EF4-FFF2-40B4-BE49-F238E27FC236}">
                <a16:creationId xmlns:a16="http://schemas.microsoft.com/office/drawing/2014/main" id="{DDD83DB2-B569-FD39-CDCE-93611391DE4E}"/>
              </a:ext>
            </a:extLst>
          </p:cNvPr>
          <p:cNvSpPr/>
          <p:nvPr/>
        </p:nvSpPr>
        <p:spPr bwMode="white">
          <a:xfrm>
            <a:off x="623392" y="1999509"/>
            <a:ext cx="2016224" cy="1786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17">
            <a:extLst>
              <a:ext uri="{FF2B5EF4-FFF2-40B4-BE49-F238E27FC236}">
                <a16:creationId xmlns:a16="http://schemas.microsoft.com/office/drawing/2014/main" id="{0CBB05CC-FF70-AD81-1AA6-DC43A29BE7AD}"/>
              </a:ext>
            </a:extLst>
          </p:cNvPr>
          <p:cNvSpPr/>
          <p:nvPr/>
        </p:nvSpPr>
        <p:spPr bwMode="white">
          <a:xfrm>
            <a:off x="3719736" y="2029335"/>
            <a:ext cx="3024336" cy="2372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17">
            <a:extLst>
              <a:ext uri="{FF2B5EF4-FFF2-40B4-BE49-F238E27FC236}">
                <a16:creationId xmlns:a16="http://schemas.microsoft.com/office/drawing/2014/main" id="{03B310D7-E2B7-5636-27DC-F17775C0D7EF}"/>
              </a:ext>
            </a:extLst>
          </p:cNvPr>
          <p:cNvSpPr/>
          <p:nvPr/>
        </p:nvSpPr>
        <p:spPr bwMode="white">
          <a:xfrm>
            <a:off x="7102322" y="1999509"/>
            <a:ext cx="2376262" cy="2509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g_16777215" descr="9.png">
            <a:extLst>
              <a:ext uri="{FF2B5EF4-FFF2-40B4-BE49-F238E27FC236}">
                <a16:creationId xmlns:a16="http://schemas.microsoft.com/office/drawing/2014/main" id="{131D6391-C4C1-4182-7CFA-2D22B622E5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39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3" name="Rectangle 17">
            <a:extLst>
              <a:ext uri="{FF2B5EF4-FFF2-40B4-BE49-F238E27FC236}">
                <a16:creationId xmlns:a16="http://schemas.microsoft.com/office/drawing/2014/main" id="{4D855272-B37C-090F-1FFE-B70DA24CCFF2}"/>
              </a:ext>
            </a:extLst>
          </p:cNvPr>
          <p:cNvSpPr/>
          <p:nvPr/>
        </p:nvSpPr>
        <p:spPr bwMode="white">
          <a:xfrm>
            <a:off x="1055440" y="2495928"/>
            <a:ext cx="2016224" cy="1423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17">
            <a:extLst>
              <a:ext uri="{FF2B5EF4-FFF2-40B4-BE49-F238E27FC236}">
                <a16:creationId xmlns:a16="http://schemas.microsoft.com/office/drawing/2014/main" id="{828471FB-F8C6-9E8F-1BA1-92DE7DECB189}"/>
              </a:ext>
            </a:extLst>
          </p:cNvPr>
          <p:cNvSpPr/>
          <p:nvPr/>
        </p:nvSpPr>
        <p:spPr bwMode="white">
          <a:xfrm>
            <a:off x="4583832" y="2495928"/>
            <a:ext cx="2160239" cy="1423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17">
            <a:extLst>
              <a:ext uri="{FF2B5EF4-FFF2-40B4-BE49-F238E27FC236}">
                <a16:creationId xmlns:a16="http://schemas.microsoft.com/office/drawing/2014/main" id="{EA662EB3-2F1B-2AC4-2F68-827EEEE79CF2}"/>
              </a:ext>
            </a:extLst>
          </p:cNvPr>
          <p:cNvSpPr/>
          <p:nvPr/>
        </p:nvSpPr>
        <p:spPr bwMode="white">
          <a:xfrm>
            <a:off x="8112226" y="2501996"/>
            <a:ext cx="2376262" cy="1647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g_16777215" descr="10.png">
            <a:extLst>
              <a:ext uri="{FF2B5EF4-FFF2-40B4-BE49-F238E27FC236}">
                <a16:creationId xmlns:a16="http://schemas.microsoft.com/office/drawing/2014/main" id="{A1207744-B153-16FC-1A0A-0D3C1A1A86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2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7">
            <a:extLst>
              <a:ext uri="{FF2B5EF4-FFF2-40B4-BE49-F238E27FC236}">
                <a16:creationId xmlns:a16="http://schemas.microsoft.com/office/drawing/2014/main" id="{78316ED2-9796-A37F-E6ED-C189FCD10C54}"/>
              </a:ext>
            </a:extLst>
          </p:cNvPr>
          <p:cNvSpPr/>
          <p:nvPr/>
        </p:nvSpPr>
        <p:spPr bwMode="white">
          <a:xfrm>
            <a:off x="1343472" y="2936365"/>
            <a:ext cx="7200800" cy="1477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g_16777215" descr="11.png">
            <a:extLst>
              <a:ext uri="{FF2B5EF4-FFF2-40B4-BE49-F238E27FC236}">
                <a16:creationId xmlns:a16="http://schemas.microsoft.com/office/drawing/2014/main" id="{D70F6FE7-0A10-831E-7E54-EF4294C710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54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17">
            <a:extLst>
              <a:ext uri="{FF2B5EF4-FFF2-40B4-BE49-F238E27FC236}">
                <a16:creationId xmlns:a16="http://schemas.microsoft.com/office/drawing/2014/main" id="{5D1459EA-7FEB-ECCB-C5E8-BF6349EB8FB8}"/>
              </a:ext>
            </a:extLst>
          </p:cNvPr>
          <p:cNvSpPr/>
          <p:nvPr/>
        </p:nvSpPr>
        <p:spPr bwMode="white">
          <a:xfrm>
            <a:off x="1271464" y="2924944"/>
            <a:ext cx="7200800" cy="1477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g_16777215" descr="12.png">
            <a:extLst>
              <a:ext uri="{FF2B5EF4-FFF2-40B4-BE49-F238E27FC236}">
                <a16:creationId xmlns:a16="http://schemas.microsoft.com/office/drawing/2014/main" id="{124B4B80-B40A-243B-9566-11FA48ED1B0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48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17">
            <a:extLst>
              <a:ext uri="{FF2B5EF4-FFF2-40B4-BE49-F238E27FC236}">
                <a16:creationId xmlns:a16="http://schemas.microsoft.com/office/drawing/2014/main" id="{660D36A3-2F72-818E-43E3-2E7468C85415}"/>
              </a:ext>
            </a:extLst>
          </p:cNvPr>
          <p:cNvSpPr/>
          <p:nvPr/>
        </p:nvSpPr>
        <p:spPr bwMode="white">
          <a:xfrm>
            <a:off x="1487488" y="2451171"/>
            <a:ext cx="7200800" cy="1477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90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62148" y="2527625"/>
            <a:ext cx="152330" cy="209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52826" y="2527625"/>
            <a:ext cx="2580099" cy="542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52363" y="2737150"/>
            <a:ext cx="238016" cy="38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00429" y="2851437"/>
            <a:ext cx="199933" cy="219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52826" y="3308582"/>
            <a:ext cx="3284628" cy="533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g_16777215" descr="14.png">
            <a:extLst>
              <a:ext uri="{FF2B5EF4-FFF2-40B4-BE49-F238E27FC236}">
                <a16:creationId xmlns:a16="http://schemas.microsoft.com/office/drawing/2014/main" id="{3107520D-AF4F-0F38-CF0E-8E97068DF5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09012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7" name="Rectangle 17">
            <a:extLst>
              <a:ext uri="{FF2B5EF4-FFF2-40B4-BE49-F238E27FC236}">
                <a16:creationId xmlns:a16="http://schemas.microsoft.com/office/drawing/2014/main" id="{914040C0-73AC-EF47-BCE9-A1074DC9E036}"/>
              </a:ext>
            </a:extLst>
          </p:cNvPr>
          <p:cNvSpPr/>
          <p:nvPr/>
        </p:nvSpPr>
        <p:spPr bwMode="white">
          <a:xfrm>
            <a:off x="1127448" y="3464156"/>
            <a:ext cx="7200800" cy="1477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17">
            <a:extLst>
              <a:ext uri="{FF2B5EF4-FFF2-40B4-BE49-F238E27FC236}">
                <a16:creationId xmlns:a16="http://schemas.microsoft.com/office/drawing/2014/main" id="{621BBFDA-CFBD-28D8-333A-BCE686F8DB56}"/>
              </a:ext>
            </a:extLst>
          </p:cNvPr>
          <p:cNvSpPr/>
          <p:nvPr/>
        </p:nvSpPr>
        <p:spPr bwMode="white">
          <a:xfrm>
            <a:off x="1199456" y="5380988"/>
            <a:ext cx="7200800" cy="1477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g_16777215" descr="15.png">
            <a:extLst>
              <a:ext uri="{FF2B5EF4-FFF2-40B4-BE49-F238E27FC236}">
                <a16:creationId xmlns:a16="http://schemas.microsoft.com/office/drawing/2014/main" id="{15623342-A99A-4B21-8C33-A1CB88CB2D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64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17">
            <a:extLst>
              <a:ext uri="{FF2B5EF4-FFF2-40B4-BE49-F238E27FC236}">
                <a16:creationId xmlns:a16="http://schemas.microsoft.com/office/drawing/2014/main" id="{EFED5789-DE2F-4D9F-DBD1-6E7E7EF49C61}"/>
              </a:ext>
            </a:extLst>
          </p:cNvPr>
          <p:cNvSpPr/>
          <p:nvPr/>
        </p:nvSpPr>
        <p:spPr bwMode="white">
          <a:xfrm>
            <a:off x="1847528" y="2833234"/>
            <a:ext cx="7200800" cy="2107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13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0842" y="3853736"/>
            <a:ext cx="142809" cy="209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43041" y="3853736"/>
            <a:ext cx="142809" cy="209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47636" y="3853736"/>
            <a:ext cx="323702" cy="209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47438" y="3853736"/>
            <a:ext cx="323702" cy="209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32661" y="3853736"/>
            <a:ext cx="333223" cy="209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99107" y="3844204"/>
            <a:ext cx="199933" cy="219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81520" y="3844204"/>
            <a:ext cx="1999338" cy="552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37917" y="4006243"/>
            <a:ext cx="752132" cy="219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185190" y="4015775"/>
            <a:ext cx="418909" cy="209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975404" y="4063434"/>
            <a:ext cx="238016" cy="38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623140" y="4111092"/>
            <a:ext cx="952066" cy="47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528595" y="4177815"/>
            <a:ext cx="342743" cy="219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137917" y="4177815"/>
            <a:ext cx="342743" cy="219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613619" y="4177815"/>
            <a:ext cx="352264" cy="219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222942" y="4177815"/>
            <a:ext cx="352264" cy="219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872000" y="4625806"/>
            <a:ext cx="3436958" cy="543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6EFE5A2-08CC-925C-6D08-5DC01DC17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2552700"/>
            <a:ext cx="55626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89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55640" y="1737698"/>
            <a:ext cx="396854" cy="611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42710" y="1737698"/>
            <a:ext cx="425416" cy="611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56626" y="1737698"/>
            <a:ext cx="333223" cy="611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52184" y="1737698"/>
            <a:ext cx="441533" cy="611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76320" y="1737698"/>
            <a:ext cx="360040" cy="533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96012" y="1737698"/>
            <a:ext cx="360040" cy="533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716694" y="2586034"/>
            <a:ext cx="419866" cy="698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931476" y="3443902"/>
            <a:ext cx="425416" cy="611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156627" y="3443902"/>
            <a:ext cx="466514" cy="611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2338512" y="5197765"/>
            <a:ext cx="218975" cy="171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4356892" y="5207297"/>
            <a:ext cx="218975" cy="162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7251173" y="5169172"/>
            <a:ext cx="218975" cy="171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10456053" y="5169172"/>
            <a:ext cx="260642" cy="171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84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2" name="Rectangle 2">
            <a:extLst>
              <a:ext uri="{FF2B5EF4-FFF2-40B4-BE49-F238E27FC236}">
                <a16:creationId xmlns:a16="http://schemas.microsoft.com/office/drawing/2014/main" id="{DB111D45-F835-5E6A-932F-250DC0B5EB18}"/>
              </a:ext>
            </a:extLst>
          </p:cNvPr>
          <p:cNvSpPr/>
          <p:nvPr/>
        </p:nvSpPr>
        <p:spPr bwMode="white">
          <a:xfrm>
            <a:off x="2639616" y="1988840"/>
            <a:ext cx="504056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">
            <a:extLst>
              <a:ext uri="{FF2B5EF4-FFF2-40B4-BE49-F238E27FC236}">
                <a16:creationId xmlns:a16="http://schemas.microsoft.com/office/drawing/2014/main" id="{69E83A8F-6886-BA97-E2FF-5E09E94A0E37}"/>
              </a:ext>
            </a:extLst>
          </p:cNvPr>
          <p:cNvSpPr/>
          <p:nvPr/>
        </p:nvSpPr>
        <p:spPr bwMode="white">
          <a:xfrm>
            <a:off x="3791744" y="1982938"/>
            <a:ext cx="504056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">
            <a:extLst>
              <a:ext uri="{FF2B5EF4-FFF2-40B4-BE49-F238E27FC236}">
                <a16:creationId xmlns:a16="http://schemas.microsoft.com/office/drawing/2014/main" id="{C96F2607-28B2-234A-47EA-BB510F1461CA}"/>
              </a:ext>
            </a:extLst>
          </p:cNvPr>
          <p:cNvSpPr/>
          <p:nvPr/>
        </p:nvSpPr>
        <p:spPr bwMode="white">
          <a:xfrm>
            <a:off x="6096000" y="1975359"/>
            <a:ext cx="504056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">
            <a:extLst>
              <a:ext uri="{FF2B5EF4-FFF2-40B4-BE49-F238E27FC236}">
                <a16:creationId xmlns:a16="http://schemas.microsoft.com/office/drawing/2014/main" id="{88B90245-13A3-DB3F-DF39-2862B74E4E63}"/>
              </a:ext>
            </a:extLst>
          </p:cNvPr>
          <p:cNvSpPr/>
          <p:nvPr/>
        </p:nvSpPr>
        <p:spPr bwMode="white">
          <a:xfrm>
            <a:off x="9840416" y="1975359"/>
            <a:ext cx="504056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">
            <a:extLst>
              <a:ext uri="{FF2B5EF4-FFF2-40B4-BE49-F238E27FC236}">
                <a16:creationId xmlns:a16="http://schemas.microsoft.com/office/drawing/2014/main" id="{FC94FF07-1D03-BB86-D52C-F2A7D900D020}"/>
              </a:ext>
            </a:extLst>
          </p:cNvPr>
          <p:cNvSpPr/>
          <p:nvPr/>
        </p:nvSpPr>
        <p:spPr bwMode="white">
          <a:xfrm>
            <a:off x="2635663" y="3573016"/>
            <a:ext cx="504056" cy="357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">
            <a:extLst>
              <a:ext uri="{FF2B5EF4-FFF2-40B4-BE49-F238E27FC236}">
                <a16:creationId xmlns:a16="http://schemas.microsoft.com/office/drawing/2014/main" id="{0D66E504-BCBB-F874-0DE1-ADEC06BCFF27}"/>
              </a:ext>
            </a:extLst>
          </p:cNvPr>
          <p:cNvSpPr/>
          <p:nvPr/>
        </p:nvSpPr>
        <p:spPr bwMode="white">
          <a:xfrm>
            <a:off x="6096000" y="3610115"/>
            <a:ext cx="504056" cy="320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">
            <a:extLst>
              <a:ext uri="{FF2B5EF4-FFF2-40B4-BE49-F238E27FC236}">
                <a16:creationId xmlns:a16="http://schemas.microsoft.com/office/drawing/2014/main" id="{1741EAC1-C079-9D77-A2B3-79978FB35CCB}"/>
              </a:ext>
            </a:extLst>
          </p:cNvPr>
          <p:cNvSpPr/>
          <p:nvPr/>
        </p:nvSpPr>
        <p:spPr bwMode="white">
          <a:xfrm>
            <a:off x="9840416" y="3573016"/>
            <a:ext cx="504056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2">
            <a:extLst>
              <a:ext uri="{FF2B5EF4-FFF2-40B4-BE49-F238E27FC236}">
                <a16:creationId xmlns:a16="http://schemas.microsoft.com/office/drawing/2014/main" id="{2DC23C41-1FDC-16DC-689E-D476AF2757B1}"/>
              </a:ext>
            </a:extLst>
          </p:cNvPr>
          <p:cNvSpPr/>
          <p:nvPr/>
        </p:nvSpPr>
        <p:spPr bwMode="white">
          <a:xfrm>
            <a:off x="3912332" y="4313055"/>
            <a:ext cx="504056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2">
            <a:extLst>
              <a:ext uri="{FF2B5EF4-FFF2-40B4-BE49-F238E27FC236}">
                <a16:creationId xmlns:a16="http://schemas.microsoft.com/office/drawing/2014/main" id="{CAB80A2C-312B-44AB-64C7-1CFB1597CE77}"/>
              </a:ext>
            </a:extLst>
          </p:cNvPr>
          <p:cNvSpPr/>
          <p:nvPr/>
        </p:nvSpPr>
        <p:spPr bwMode="white">
          <a:xfrm>
            <a:off x="8472264" y="4293096"/>
            <a:ext cx="504056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62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16296" y="1718144"/>
            <a:ext cx="432048" cy="630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19936" y="1708618"/>
            <a:ext cx="432048" cy="640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08367" y="1718144"/>
            <a:ext cx="462731" cy="640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84660" y="2575353"/>
            <a:ext cx="342743" cy="853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007671" y="2565828"/>
            <a:ext cx="472705" cy="647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27206" y="2727745"/>
            <a:ext cx="504595" cy="228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405157" y="3946886"/>
            <a:ext cx="199933" cy="209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813884" y="3946886"/>
            <a:ext cx="209454" cy="209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069619" y="3946886"/>
            <a:ext cx="218975" cy="209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528048" y="4804095"/>
            <a:ext cx="595575" cy="638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768408" y="4804095"/>
            <a:ext cx="462731" cy="638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55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573553" y="2004609"/>
            <a:ext cx="209454" cy="162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516429" y="2576533"/>
            <a:ext cx="295140" cy="266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573553" y="3243777"/>
            <a:ext cx="209454" cy="162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573553" y="4025405"/>
            <a:ext cx="209454" cy="162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583074" y="4807034"/>
            <a:ext cx="199933" cy="162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56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75272" y="1708537"/>
            <a:ext cx="266578" cy="219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37256" y="3108462"/>
            <a:ext cx="228495" cy="219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16628" y="4356014"/>
            <a:ext cx="218975" cy="219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20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79735" y="1337770"/>
            <a:ext cx="266578" cy="219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51504" y="2893942"/>
            <a:ext cx="228495" cy="219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45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3" name="Rectangle 4">
            <a:extLst>
              <a:ext uri="{FF2B5EF4-FFF2-40B4-BE49-F238E27FC236}">
                <a16:creationId xmlns:a16="http://schemas.microsoft.com/office/drawing/2014/main" id="{4D33D22E-938B-99D1-4B52-3198F39021C6}"/>
              </a:ext>
            </a:extLst>
          </p:cNvPr>
          <p:cNvSpPr/>
          <p:nvPr/>
        </p:nvSpPr>
        <p:spPr bwMode="white">
          <a:xfrm>
            <a:off x="2567608" y="2060848"/>
            <a:ext cx="462731" cy="712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24" name="Rectangle 4">
            <a:extLst>
              <a:ext uri="{FF2B5EF4-FFF2-40B4-BE49-F238E27FC236}">
                <a16:creationId xmlns:a16="http://schemas.microsoft.com/office/drawing/2014/main" id="{1C54886E-BC15-D5BB-74CC-0390B0AC6F54}"/>
              </a:ext>
            </a:extLst>
          </p:cNvPr>
          <p:cNvSpPr/>
          <p:nvPr/>
        </p:nvSpPr>
        <p:spPr bwMode="white">
          <a:xfrm>
            <a:off x="5047810" y="2110579"/>
            <a:ext cx="462731" cy="712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25" name="Rectangle 4">
            <a:extLst>
              <a:ext uri="{FF2B5EF4-FFF2-40B4-BE49-F238E27FC236}">
                <a16:creationId xmlns:a16="http://schemas.microsoft.com/office/drawing/2014/main" id="{EE792334-1F17-C461-E8F9-32486B129536}"/>
              </a:ext>
            </a:extLst>
          </p:cNvPr>
          <p:cNvSpPr/>
          <p:nvPr/>
        </p:nvSpPr>
        <p:spPr bwMode="white">
          <a:xfrm>
            <a:off x="10056439" y="2063688"/>
            <a:ext cx="462731" cy="712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26" name="Rectangle 4">
            <a:extLst>
              <a:ext uri="{FF2B5EF4-FFF2-40B4-BE49-F238E27FC236}">
                <a16:creationId xmlns:a16="http://schemas.microsoft.com/office/drawing/2014/main" id="{A31165ED-0BC7-5713-1A27-A1390D42DEDB}"/>
              </a:ext>
            </a:extLst>
          </p:cNvPr>
          <p:cNvSpPr/>
          <p:nvPr/>
        </p:nvSpPr>
        <p:spPr bwMode="white">
          <a:xfrm>
            <a:off x="7492535" y="2190397"/>
            <a:ext cx="462731" cy="712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27" name="Rectangle 4">
            <a:extLst>
              <a:ext uri="{FF2B5EF4-FFF2-40B4-BE49-F238E27FC236}">
                <a16:creationId xmlns:a16="http://schemas.microsoft.com/office/drawing/2014/main" id="{B5D76FB3-0F8F-B80C-9028-C7B649A79195}"/>
              </a:ext>
            </a:extLst>
          </p:cNvPr>
          <p:cNvSpPr/>
          <p:nvPr/>
        </p:nvSpPr>
        <p:spPr bwMode="white">
          <a:xfrm>
            <a:off x="2603085" y="2936553"/>
            <a:ext cx="462731" cy="712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28" name="Rectangle 4">
            <a:extLst>
              <a:ext uri="{FF2B5EF4-FFF2-40B4-BE49-F238E27FC236}">
                <a16:creationId xmlns:a16="http://schemas.microsoft.com/office/drawing/2014/main" id="{BB2AF746-8E88-1764-311F-C5BD8E1BC3DC}"/>
              </a:ext>
            </a:extLst>
          </p:cNvPr>
          <p:cNvSpPr/>
          <p:nvPr/>
        </p:nvSpPr>
        <p:spPr bwMode="white">
          <a:xfrm>
            <a:off x="5047810" y="2874182"/>
            <a:ext cx="462731" cy="712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29" name="Rectangle 4">
            <a:extLst>
              <a:ext uri="{FF2B5EF4-FFF2-40B4-BE49-F238E27FC236}">
                <a16:creationId xmlns:a16="http://schemas.microsoft.com/office/drawing/2014/main" id="{90531977-F8E5-33CC-94BF-7D9A69A81FA2}"/>
              </a:ext>
            </a:extLst>
          </p:cNvPr>
          <p:cNvSpPr/>
          <p:nvPr/>
        </p:nvSpPr>
        <p:spPr bwMode="white">
          <a:xfrm>
            <a:off x="7497272" y="2936553"/>
            <a:ext cx="462731" cy="712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30" name="Rectangle 4">
            <a:extLst>
              <a:ext uri="{FF2B5EF4-FFF2-40B4-BE49-F238E27FC236}">
                <a16:creationId xmlns:a16="http://schemas.microsoft.com/office/drawing/2014/main" id="{40DCF273-1594-431C-2FA3-CEEF862E3176}"/>
              </a:ext>
            </a:extLst>
          </p:cNvPr>
          <p:cNvSpPr/>
          <p:nvPr/>
        </p:nvSpPr>
        <p:spPr bwMode="white">
          <a:xfrm>
            <a:off x="10056440" y="2822848"/>
            <a:ext cx="462731" cy="712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</cp:revision>
  <dcterms:created xsi:type="dcterms:W3CDTF">2022-11-08T02:00:00Z</dcterms:created>
  <dcterms:modified xsi:type="dcterms:W3CDTF">2022-11-19T09:05:55Z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