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8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9065" y="1776644"/>
            <a:ext cx="6782447" cy="391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6606" y="2492374"/>
            <a:ext cx="295303" cy="47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6606" y="2416029"/>
            <a:ext cx="2029018" cy="295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6606" y="2979070"/>
            <a:ext cx="2219536" cy="391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0399" y="3580284"/>
            <a:ext cx="7277794" cy="391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9925" y="4191040"/>
            <a:ext cx="638235" cy="381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335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E601E2F-B2B0-CE4D-2CF9-5D942733E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46" y="2200275"/>
            <a:ext cx="2962275" cy="12287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BCE7B5-BCC1-7165-08F3-86FFA2F73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58" y="3501008"/>
            <a:ext cx="8172450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33752"/>
            <a:ext cx="7596360" cy="6706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5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5062" y="1280345"/>
            <a:ext cx="2000441" cy="400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87730" y="2091268"/>
            <a:ext cx="676339" cy="305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45062" y="2797247"/>
            <a:ext cx="2000441" cy="39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06782" y="3598630"/>
            <a:ext cx="657287" cy="305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50112" y="4295069"/>
            <a:ext cx="2009966" cy="39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16485" y="5105992"/>
            <a:ext cx="685865" cy="295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62961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40721" y="2526370"/>
            <a:ext cx="617812" cy="284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35612" y="3242027"/>
            <a:ext cx="624754" cy="291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27164" y="5910109"/>
            <a:ext cx="631695" cy="284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6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66487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67073" y="2780928"/>
            <a:ext cx="1165540" cy="460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92124" y="3028781"/>
            <a:ext cx="864992" cy="278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9860" y="4026692"/>
            <a:ext cx="5585798" cy="29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5199" y="4496297"/>
            <a:ext cx="5600459" cy="300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7190" y="4958565"/>
            <a:ext cx="5585798" cy="300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5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588171" y="5335486"/>
            <a:ext cx="1752767" cy="353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98183" y="5373652"/>
            <a:ext cx="914487" cy="276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88171" y="5898432"/>
            <a:ext cx="1752767" cy="343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98183" y="5946139"/>
            <a:ext cx="914487" cy="267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2818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9752" y="2924944"/>
            <a:ext cx="4074176" cy="2415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65928" y="4133814"/>
            <a:ext cx="392634" cy="338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81542" y="5358957"/>
            <a:ext cx="812662" cy="356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27335" y="5313243"/>
            <a:ext cx="2200579" cy="338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93901" y="5797814"/>
            <a:ext cx="1022676" cy="164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07933BAB-31FD-32C3-1264-CFE613706B84}"/>
              </a:ext>
            </a:extLst>
          </p:cNvPr>
          <p:cNvSpPr/>
          <p:nvPr/>
        </p:nvSpPr>
        <p:spPr bwMode="white">
          <a:xfrm>
            <a:off x="2339752" y="1867891"/>
            <a:ext cx="1214321" cy="1057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A1635F0B-2D19-0E67-5C21-AF42603FC1A4}"/>
              </a:ext>
            </a:extLst>
          </p:cNvPr>
          <p:cNvSpPr/>
          <p:nvPr/>
        </p:nvSpPr>
        <p:spPr bwMode="white">
          <a:xfrm>
            <a:off x="1852974" y="3068960"/>
            <a:ext cx="4793794" cy="3097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1620135" y="2924945"/>
            <a:ext cx="647609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2022-11-19T12:13:51Z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