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616319"/>
            <a:ext cx="2400529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3616319"/>
            <a:ext cx="2400529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5073" y="3692599"/>
            <a:ext cx="295303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4331446"/>
            <a:ext cx="257199" cy="28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0961" y="4321911"/>
            <a:ext cx="1552723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87995" y="4312376"/>
            <a:ext cx="581080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976" y="4989364"/>
            <a:ext cx="4648643" cy="39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502" y="5685421"/>
            <a:ext cx="7449261" cy="39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962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1931" y="3832582"/>
            <a:ext cx="2721536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1931" y="4482338"/>
            <a:ext cx="2387928" cy="35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931" y="5123314"/>
            <a:ext cx="3300959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0710" y="5755509"/>
            <a:ext cx="6110287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5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D5A893-1525-869A-6A24-EEB40717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54" y="2132856"/>
            <a:ext cx="2962275" cy="1228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0A419F-5728-22F8-D44C-496009411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3717032"/>
            <a:ext cx="7992888" cy="904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2438" y="3380370"/>
            <a:ext cx="685865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4820" y="3380370"/>
            <a:ext cx="685865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8513" y="4124889"/>
            <a:ext cx="885909" cy="29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7609" y="4859862"/>
            <a:ext cx="866857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2968" y="4859862"/>
            <a:ext cx="866857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02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8301" y="1607574"/>
            <a:ext cx="654429" cy="28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7785" y="2319271"/>
            <a:ext cx="312988" cy="28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6444" y="3011989"/>
            <a:ext cx="673398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9843" y="4482829"/>
            <a:ext cx="445771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3875" y="5213505"/>
            <a:ext cx="464740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90484" y="5963159"/>
            <a:ext cx="474224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48680"/>
            <a:ext cx="8010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1092" y="3031133"/>
            <a:ext cx="3046941" cy="147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2693" y="2916287"/>
            <a:ext cx="750695" cy="1740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26363" y="2842875"/>
            <a:ext cx="1447938" cy="381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3557554"/>
            <a:ext cx="4429547" cy="4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4291291"/>
            <a:ext cx="2086174" cy="39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6837" y="4996442"/>
            <a:ext cx="4467651" cy="4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7565" y="1537324"/>
            <a:ext cx="1447938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8513" y="2309059"/>
            <a:ext cx="1857552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1237" y="2270948"/>
            <a:ext cx="1876604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039" y="2985518"/>
            <a:ext cx="4477177" cy="4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9550" y="1203927"/>
            <a:ext cx="1419360" cy="38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9076" y="1918894"/>
            <a:ext cx="4277133" cy="39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9076" y="2614795"/>
            <a:ext cx="2495788" cy="38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6231" y="3329762"/>
            <a:ext cx="2048070" cy="39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0024" y="4025663"/>
            <a:ext cx="3753208" cy="39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26231" y="4740629"/>
            <a:ext cx="2048070" cy="39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450" y="3486710"/>
            <a:ext cx="4782006" cy="39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4174341"/>
            <a:ext cx="5182094" cy="39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2022-11-19T12:09:52Z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