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45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54412" y="3338415"/>
            <a:ext cx="171466" cy="295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1347" y="3567115"/>
            <a:ext cx="809702" cy="295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87819" y="3643349"/>
            <a:ext cx="295303" cy="38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68679" y="3519469"/>
            <a:ext cx="2229062" cy="400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25834" y="3805345"/>
            <a:ext cx="257199" cy="295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0399" y="4396154"/>
            <a:ext cx="4153296" cy="390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5725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599999" y="3544765"/>
            <a:ext cx="257199" cy="295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47805" y="3554306"/>
            <a:ext cx="257199" cy="286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95082" y="3783307"/>
            <a:ext cx="552502" cy="286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009613" y="3850098"/>
            <a:ext cx="295303" cy="47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504740" y="3926432"/>
            <a:ext cx="1314575" cy="47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523792" y="4012307"/>
            <a:ext cx="438191" cy="295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371598" y="4012307"/>
            <a:ext cx="447717" cy="295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009613" y="4661140"/>
            <a:ext cx="257199" cy="286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95082" y="4880599"/>
            <a:ext cx="971642" cy="295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914354" y="4842432"/>
            <a:ext cx="2219536" cy="391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933406" y="5119141"/>
            <a:ext cx="438191" cy="295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76030" y="5710724"/>
            <a:ext cx="4562910" cy="391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9284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C49CCED-FD03-A8C0-76C0-C9614EA55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151" y="2132856"/>
            <a:ext cx="2962275" cy="12287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8C05DFF-CB14-B7AE-68B3-B2C7B6AE0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645024"/>
            <a:ext cx="7591425" cy="1009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650307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01B9E4D8-102A-4CAA-B542-A79E68A351BB}"/>
              </a:ext>
            </a:extLst>
          </p:cNvPr>
          <p:cNvSpPr/>
          <p:nvPr/>
        </p:nvSpPr>
        <p:spPr bwMode="white">
          <a:xfrm>
            <a:off x="3337300" y="2177600"/>
            <a:ext cx="550139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ECA322CB-6779-023F-C66B-5A966DE0B3B8}"/>
              </a:ext>
            </a:extLst>
          </p:cNvPr>
          <p:cNvSpPr/>
          <p:nvPr/>
        </p:nvSpPr>
        <p:spPr bwMode="white">
          <a:xfrm>
            <a:off x="1439168" y="3032636"/>
            <a:ext cx="550139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73683D77-D6BB-99B2-42E3-43145F150EE1}"/>
              </a:ext>
            </a:extLst>
          </p:cNvPr>
          <p:cNvSpPr/>
          <p:nvPr/>
        </p:nvSpPr>
        <p:spPr bwMode="white">
          <a:xfrm>
            <a:off x="1511176" y="3741296"/>
            <a:ext cx="550139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5A071BC6-F961-5A6D-5D31-E2040800AC15}"/>
              </a:ext>
            </a:extLst>
          </p:cNvPr>
          <p:cNvSpPr/>
          <p:nvPr/>
        </p:nvSpPr>
        <p:spPr bwMode="white">
          <a:xfrm>
            <a:off x="5255592" y="3714812"/>
            <a:ext cx="550139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D3D20EA5-66E3-7F80-D462-FC3D897987A0}"/>
              </a:ext>
            </a:extLst>
          </p:cNvPr>
          <p:cNvSpPr/>
          <p:nvPr/>
        </p:nvSpPr>
        <p:spPr bwMode="white">
          <a:xfrm>
            <a:off x="5471616" y="4769888"/>
            <a:ext cx="550139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1A8F8D9D-6119-7124-3028-9EC787B87379}"/>
              </a:ext>
            </a:extLst>
          </p:cNvPr>
          <p:cNvSpPr/>
          <p:nvPr/>
        </p:nvSpPr>
        <p:spPr bwMode="white">
          <a:xfrm>
            <a:off x="2951273" y="5582880"/>
            <a:ext cx="550139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37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49759" y="2624099"/>
            <a:ext cx="285777" cy="228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41071" y="2624099"/>
            <a:ext cx="285777" cy="228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49759" y="3748814"/>
            <a:ext cx="285777" cy="238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93486" y="3796471"/>
            <a:ext cx="285777" cy="57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93486" y="3882254"/>
            <a:ext cx="285777" cy="57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88480" y="5264319"/>
            <a:ext cx="171466" cy="295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63894" y="5493074"/>
            <a:ext cx="695391" cy="305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74169" y="5721830"/>
            <a:ext cx="447717" cy="305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25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67744" y="1916832"/>
            <a:ext cx="504056" cy="86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">
            <a:extLst>
              <a:ext uri="{FF2B5EF4-FFF2-40B4-BE49-F238E27FC236}">
                <a16:creationId xmlns:a16="http://schemas.microsoft.com/office/drawing/2014/main" id="{2E1B86EB-5807-66CD-283E-388CC727FC61}"/>
              </a:ext>
            </a:extLst>
          </p:cNvPr>
          <p:cNvSpPr/>
          <p:nvPr/>
        </p:nvSpPr>
        <p:spPr bwMode="white">
          <a:xfrm>
            <a:off x="4925132" y="1916832"/>
            <a:ext cx="504056" cy="86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">
            <a:extLst>
              <a:ext uri="{FF2B5EF4-FFF2-40B4-BE49-F238E27FC236}">
                <a16:creationId xmlns:a16="http://schemas.microsoft.com/office/drawing/2014/main" id="{E3102520-3CC7-6AA5-272C-14EC922802C3}"/>
              </a:ext>
            </a:extLst>
          </p:cNvPr>
          <p:cNvSpPr/>
          <p:nvPr/>
        </p:nvSpPr>
        <p:spPr bwMode="white">
          <a:xfrm>
            <a:off x="7582520" y="1916832"/>
            <a:ext cx="504056" cy="86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">
            <a:extLst>
              <a:ext uri="{FF2B5EF4-FFF2-40B4-BE49-F238E27FC236}">
                <a16:creationId xmlns:a16="http://schemas.microsoft.com/office/drawing/2014/main" id="{3006E15F-ECFD-035A-4B91-4F666214662B}"/>
              </a:ext>
            </a:extLst>
          </p:cNvPr>
          <p:cNvSpPr/>
          <p:nvPr/>
        </p:nvSpPr>
        <p:spPr bwMode="white">
          <a:xfrm>
            <a:off x="7557504" y="3115102"/>
            <a:ext cx="504056" cy="86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">
            <a:extLst>
              <a:ext uri="{FF2B5EF4-FFF2-40B4-BE49-F238E27FC236}">
                <a16:creationId xmlns:a16="http://schemas.microsoft.com/office/drawing/2014/main" id="{A5EFFBEA-015E-0170-FE9A-C931991AAEB3}"/>
              </a:ext>
            </a:extLst>
          </p:cNvPr>
          <p:cNvSpPr/>
          <p:nvPr/>
        </p:nvSpPr>
        <p:spPr bwMode="white">
          <a:xfrm>
            <a:off x="2516756" y="3110508"/>
            <a:ext cx="504056" cy="86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">
            <a:extLst>
              <a:ext uri="{FF2B5EF4-FFF2-40B4-BE49-F238E27FC236}">
                <a16:creationId xmlns:a16="http://schemas.microsoft.com/office/drawing/2014/main" id="{EEE848B6-1B3C-7110-B4E2-8A8FABB5D095}"/>
              </a:ext>
            </a:extLst>
          </p:cNvPr>
          <p:cNvSpPr/>
          <p:nvPr/>
        </p:nvSpPr>
        <p:spPr bwMode="white">
          <a:xfrm>
            <a:off x="4948932" y="2996952"/>
            <a:ext cx="504056" cy="86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">
            <a:extLst>
              <a:ext uri="{FF2B5EF4-FFF2-40B4-BE49-F238E27FC236}">
                <a16:creationId xmlns:a16="http://schemas.microsoft.com/office/drawing/2014/main" id="{05755B85-B899-B82E-3DAA-4BDE58F38A56}"/>
              </a:ext>
            </a:extLst>
          </p:cNvPr>
          <p:cNvSpPr/>
          <p:nvPr/>
        </p:nvSpPr>
        <p:spPr bwMode="white">
          <a:xfrm>
            <a:off x="2395776" y="4182616"/>
            <a:ext cx="504056" cy="86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">
            <a:extLst>
              <a:ext uri="{FF2B5EF4-FFF2-40B4-BE49-F238E27FC236}">
                <a16:creationId xmlns:a16="http://schemas.microsoft.com/office/drawing/2014/main" id="{8F6711B5-13F4-27B2-8D70-3F2D69A65324}"/>
              </a:ext>
            </a:extLst>
          </p:cNvPr>
          <p:cNvSpPr/>
          <p:nvPr/>
        </p:nvSpPr>
        <p:spPr bwMode="white">
          <a:xfrm>
            <a:off x="5004048" y="4221088"/>
            <a:ext cx="504056" cy="86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2">
            <a:extLst>
              <a:ext uri="{FF2B5EF4-FFF2-40B4-BE49-F238E27FC236}">
                <a16:creationId xmlns:a16="http://schemas.microsoft.com/office/drawing/2014/main" id="{1A983C28-46CC-24EA-9401-EC83645D1ED3}"/>
              </a:ext>
            </a:extLst>
          </p:cNvPr>
          <p:cNvSpPr/>
          <p:nvPr/>
        </p:nvSpPr>
        <p:spPr bwMode="white">
          <a:xfrm>
            <a:off x="7524328" y="4221088"/>
            <a:ext cx="504056" cy="963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13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9552" y="3157340"/>
            <a:ext cx="2808312" cy="2287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2">
            <a:extLst>
              <a:ext uri="{FF2B5EF4-FFF2-40B4-BE49-F238E27FC236}">
                <a16:creationId xmlns:a16="http://schemas.microsoft.com/office/drawing/2014/main" id="{C272E0FA-F3C3-D66B-2D22-3D42F880AC5D}"/>
              </a:ext>
            </a:extLst>
          </p:cNvPr>
          <p:cNvSpPr/>
          <p:nvPr/>
        </p:nvSpPr>
        <p:spPr bwMode="white">
          <a:xfrm>
            <a:off x="4536000" y="3186550"/>
            <a:ext cx="2808312" cy="2287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698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Rectangle 2">
            <a:extLst>
              <a:ext uri="{FF2B5EF4-FFF2-40B4-BE49-F238E27FC236}">
                <a16:creationId xmlns:a16="http://schemas.microsoft.com/office/drawing/2014/main" id="{AEBBD9DC-D0BE-578C-05EF-08376327E552}"/>
              </a:ext>
            </a:extLst>
          </p:cNvPr>
          <p:cNvSpPr/>
          <p:nvPr/>
        </p:nvSpPr>
        <p:spPr bwMode="white">
          <a:xfrm>
            <a:off x="11088" y="2348880"/>
            <a:ext cx="2808312" cy="2287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2">
            <a:extLst>
              <a:ext uri="{FF2B5EF4-FFF2-40B4-BE49-F238E27FC236}">
                <a16:creationId xmlns:a16="http://schemas.microsoft.com/office/drawing/2014/main" id="{58DFF71E-95D5-91D1-D532-CEE2625E64E8}"/>
              </a:ext>
            </a:extLst>
          </p:cNvPr>
          <p:cNvSpPr/>
          <p:nvPr/>
        </p:nvSpPr>
        <p:spPr bwMode="white">
          <a:xfrm>
            <a:off x="3995936" y="2204864"/>
            <a:ext cx="2808312" cy="1999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69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683568" y="3712349"/>
            <a:ext cx="7920880" cy="2718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769650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20195" y="4770572"/>
            <a:ext cx="220627" cy="263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93429" y="4974465"/>
            <a:ext cx="1349221" cy="263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76594" y="4931988"/>
            <a:ext cx="1425592" cy="348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26853" y="5178359"/>
            <a:ext cx="407312" cy="263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01915" y="5713580"/>
            <a:ext cx="3877952" cy="339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2022-11-19T12:05:48Z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