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16000" y="3861048"/>
            <a:ext cx="6156200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6732264" cy="6616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5C01C46-39B2-4DCA-CCC2-9C4FB4156192}"/>
              </a:ext>
            </a:extLst>
          </p:cNvPr>
          <p:cNvSpPr/>
          <p:nvPr/>
        </p:nvSpPr>
        <p:spPr bwMode="white">
          <a:xfrm>
            <a:off x="539552" y="3754451"/>
            <a:ext cx="6408712" cy="305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289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829041-8DA9-1C2B-1B2B-560A579E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04" y="2276872"/>
            <a:ext cx="4905375" cy="1066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FC787E-E2EC-81EC-4516-81A5E31A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17032"/>
            <a:ext cx="80962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88568" y="3406516"/>
            <a:ext cx="276251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0939" y="3787913"/>
            <a:ext cx="390562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3883262"/>
            <a:ext cx="257199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3905" y="1204202"/>
            <a:ext cx="257199" cy="29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8646" y="1576809"/>
            <a:ext cx="466769" cy="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7697" y="1672349"/>
            <a:ext cx="447717" cy="29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852937"/>
            <a:ext cx="1047850" cy="90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4985" y="2224887"/>
            <a:ext cx="457243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3188" y="2224887"/>
            <a:ext cx="704917" cy="31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2463406"/>
            <a:ext cx="466769" cy="29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1920" y="3865893"/>
            <a:ext cx="504056" cy="85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2080" y="3865893"/>
            <a:ext cx="576064" cy="100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2605453"/>
            <a:ext cx="285777" cy="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2691259"/>
            <a:ext cx="285777" cy="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2557782"/>
            <a:ext cx="276251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9759" y="3740009"/>
            <a:ext cx="285777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4346" y="3787679"/>
            <a:ext cx="285777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4346" y="3873486"/>
            <a:ext cx="285777" cy="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4004" y="4626678"/>
            <a:ext cx="819228" cy="77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27069" y="5808905"/>
            <a:ext cx="257199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50862" y="6180734"/>
            <a:ext cx="390562" cy="3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17543" y="6276075"/>
            <a:ext cx="266725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808" y="2893118"/>
            <a:ext cx="591948" cy="8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6216" y="2893119"/>
            <a:ext cx="548911" cy="75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0773" y="4066876"/>
            <a:ext cx="514399" cy="75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21358" y="4295901"/>
            <a:ext cx="257199" cy="30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87825" y="5250175"/>
            <a:ext cx="524140" cy="8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41033" y="5250174"/>
            <a:ext cx="524140" cy="99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ECF5B7B4-668F-366B-4917-A855CA831987}"/>
              </a:ext>
            </a:extLst>
          </p:cNvPr>
          <p:cNvSpPr/>
          <p:nvPr/>
        </p:nvSpPr>
        <p:spPr bwMode="white">
          <a:xfrm>
            <a:off x="539552" y="2970224"/>
            <a:ext cx="2880320" cy="22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E20E0F32-C1F9-E46F-096A-846C87AFA131}"/>
              </a:ext>
            </a:extLst>
          </p:cNvPr>
          <p:cNvSpPr/>
          <p:nvPr/>
        </p:nvSpPr>
        <p:spPr bwMode="white">
          <a:xfrm>
            <a:off x="4355976" y="3122908"/>
            <a:ext cx="3816424" cy="25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312726FE-C521-49E6-707D-BA883F50A493}"/>
              </a:ext>
            </a:extLst>
          </p:cNvPr>
          <p:cNvSpPr/>
          <p:nvPr/>
        </p:nvSpPr>
        <p:spPr bwMode="white">
          <a:xfrm>
            <a:off x="107504" y="2204864"/>
            <a:ext cx="2733049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311A92DA-1E25-4F51-FF02-F289650307CF}"/>
              </a:ext>
            </a:extLst>
          </p:cNvPr>
          <p:cNvSpPr/>
          <p:nvPr/>
        </p:nvSpPr>
        <p:spPr bwMode="white">
          <a:xfrm>
            <a:off x="3779912" y="2132856"/>
            <a:ext cx="3168352" cy="364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2022-11-19T11:05:25Z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