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12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8"/>
            <a:ext cx="77632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67300" y="1494973"/>
            <a:ext cx="676180" cy="325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9591" y="1854973"/>
            <a:ext cx="5949615" cy="1430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73027" y="3174973"/>
            <a:ext cx="1009991" cy="325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3583" y="5137830"/>
            <a:ext cx="6059946" cy="351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03274" y="5146402"/>
            <a:ext cx="393725" cy="33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3583" y="5823545"/>
            <a:ext cx="4878770" cy="351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50296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8AE2821-E8D6-4187-E7C9-270FE9521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2204864"/>
            <a:ext cx="5829300" cy="16478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35A5A58-A4C3-E07C-0A02-20497F7A5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62" y="3835921"/>
            <a:ext cx="7610475" cy="1247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20688"/>
            <a:ext cx="8640000" cy="49236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5336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3548" y="1804643"/>
            <a:ext cx="5010628" cy="400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4970" y="4934003"/>
            <a:ext cx="7382579" cy="400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4970" y="5716343"/>
            <a:ext cx="7382579" cy="400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664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86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93089" y="1318704"/>
            <a:ext cx="2057596" cy="391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68590" y="2149397"/>
            <a:ext cx="657287" cy="295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45151" y="2903704"/>
            <a:ext cx="857331" cy="353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69605" y="2932348"/>
            <a:ext cx="676339" cy="305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45195" y="3658011"/>
            <a:ext cx="1952811" cy="391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55603" y="3715300"/>
            <a:ext cx="685865" cy="295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98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68590" y="2119015"/>
            <a:ext cx="1962337" cy="400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78998" y="2176208"/>
            <a:ext cx="685865" cy="295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64026" y="2900659"/>
            <a:ext cx="885909" cy="390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26628" y="2948320"/>
            <a:ext cx="676339" cy="305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07356" y="3682304"/>
            <a:ext cx="2086174" cy="390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87642" y="4511609"/>
            <a:ext cx="657287" cy="305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6840760" cy="6141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70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88392" y="1213573"/>
            <a:ext cx="428665" cy="381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93530" y="1223114"/>
            <a:ext cx="1105005" cy="353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07135" y="2024555"/>
            <a:ext cx="666813" cy="295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92957" y="2740127"/>
            <a:ext cx="428665" cy="372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07620" y="2730586"/>
            <a:ext cx="1114531" cy="391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78381" y="3551109"/>
            <a:ext cx="666813" cy="295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83431" y="4257140"/>
            <a:ext cx="438191" cy="391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07620" y="4276222"/>
            <a:ext cx="1114531" cy="353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78381" y="5068122"/>
            <a:ext cx="666813" cy="295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2022-11-19T11:37:11Z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