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9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3144" y="1404203"/>
            <a:ext cx="342932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9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0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6694" y="3255211"/>
            <a:ext cx="1343153" cy="52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4632" y="3436479"/>
            <a:ext cx="1600352" cy="40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2648" y="3722691"/>
            <a:ext cx="257199" cy="29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7642" y="4409600"/>
            <a:ext cx="3124498" cy="391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624" b="4752"/>
          <a:stretch/>
        </p:blipFill>
        <p:spPr>
          <a:xfrm>
            <a:off x="323528" y="1484784"/>
            <a:ext cx="8640000" cy="2088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A61F7C-7C2E-B99F-B560-EFC4FD62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911810"/>
            <a:ext cx="4320480" cy="2286741"/>
          </a:xfrm>
          <a:prstGeom prst="rect">
            <a:avLst/>
          </a:prstGeom>
        </p:spPr>
      </p:pic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9D4B36DA-40EF-664B-3FEE-74CF54D87659}"/>
              </a:ext>
            </a:extLst>
          </p:cNvPr>
          <p:cNvSpPr/>
          <p:nvPr/>
        </p:nvSpPr>
        <p:spPr bwMode="white">
          <a:xfrm>
            <a:off x="827584" y="3649448"/>
            <a:ext cx="6192688" cy="222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26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29A056-013C-BD55-376B-6DABA9CDC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076450"/>
            <a:ext cx="5895975" cy="13525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723E9D-8567-13F5-001B-81A2225B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6" y="3645024"/>
            <a:ext cx="6867525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5930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5312" y="2699243"/>
            <a:ext cx="4104456" cy="9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1616" y="1889568"/>
            <a:ext cx="403441" cy="47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BD1B9F49-4BCD-49D0-628D-37D3C268B38C}"/>
              </a:ext>
            </a:extLst>
          </p:cNvPr>
          <p:cNvSpPr/>
          <p:nvPr/>
        </p:nvSpPr>
        <p:spPr bwMode="white">
          <a:xfrm>
            <a:off x="2495839" y="5151231"/>
            <a:ext cx="4104456" cy="9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3">
            <a:extLst>
              <a:ext uri="{FF2B5EF4-FFF2-40B4-BE49-F238E27FC236}">
                <a16:creationId xmlns:a16="http://schemas.microsoft.com/office/drawing/2014/main" id="{D35FD06C-7DE5-9A65-8A48-7250F7860760}"/>
              </a:ext>
            </a:extLst>
          </p:cNvPr>
          <p:cNvSpPr/>
          <p:nvPr/>
        </p:nvSpPr>
        <p:spPr bwMode="white">
          <a:xfrm>
            <a:off x="5442644" y="4340810"/>
            <a:ext cx="403441" cy="47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36" y="2132856"/>
            <a:ext cx="432048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7DE3156A-587B-79CC-5B4F-B53A0C1D5151}"/>
              </a:ext>
            </a:extLst>
          </p:cNvPr>
          <p:cNvSpPr/>
          <p:nvPr/>
        </p:nvSpPr>
        <p:spPr bwMode="white">
          <a:xfrm>
            <a:off x="6804248" y="2132856"/>
            <a:ext cx="86409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B5935E79-502C-EB35-CE68-C22C20D3B4E3}"/>
              </a:ext>
            </a:extLst>
          </p:cNvPr>
          <p:cNvSpPr/>
          <p:nvPr/>
        </p:nvSpPr>
        <p:spPr bwMode="white">
          <a:xfrm>
            <a:off x="2372544" y="3401461"/>
            <a:ext cx="86409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9C5FE3C9-87CB-D57D-04C3-211BA57C262F}"/>
              </a:ext>
            </a:extLst>
          </p:cNvPr>
          <p:cNvSpPr/>
          <p:nvPr/>
        </p:nvSpPr>
        <p:spPr bwMode="white">
          <a:xfrm>
            <a:off x="6732240" y="3338112"/>
            <a:ext cx="86409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7343F4A3-45E8-20EB-32FD-DD0B0DE1BE2A}"/>
              </a:ext>
            </a:extLst>
          </p:cNvPr>
          <p:cNvSpPr/>
          <p:nvPr/>
        </p:nvSpPr>
        <p:spPr bwMode="white">
          <a:xfrm>
            <a:off x="2411760" y="4659408"/>
            <a:ext cx="86409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50FD02CD-E86B-A8C0-8EB7-F717951FB77F}"/>
              </a:ext>
            </a:extLst>
          </p:cNvPr>
          <p:cNvSpPr/>
          <p:nvPr/>
        </p:nvSpPr>
        <p:spPr bwMode="white">
          <a:xfrm>
            <a:off x="6588224" y="4659408"/>
            <a:ext cx="86409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0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0022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9013" y="2104859"/>
            <a:ext cx="264683" cy="21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7557" y="2104859"/>
            <a:ext cx="264683" cy="21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4899" y="3332835"/>
            <a:ext cx="264683" cy="4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4899" y="3412344"/>
            <a:ext cx="264683" cy="5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8683" y="3288663"/>
            <a:ext cx="255860" cy="21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1950" y="4472467"/>
            <a:ext cx="264683" cy="21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77557" y="4472467"/>
            <a:ext cx="264683" cy="21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69013" y="5700442"/>
            <a:ext cx="264683" cy="5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77836" y="5779951"/>
            <a:ext cx="255860" cy="5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89253" y="5656270"/>
            <a:ext cx="255860" cy="21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60476" y="2159759"/>
            <a:ext cx="342932" cy="30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2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7609" y="2140445"/>
            <a:ext cx="285777" cy="30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